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78" r:id="rId5"/>
    <p:sldId id="2145706128" r:id="rId6"/>
    <p:sldId id="2147470408" r:id="rId7"/>
    <p:sldId id="2147470403" r:id="rId8"/>
    <p:sldId id="2147470404" r:id="rId9"/>
    <p:sldId id="2147470405" r:id="rId10"/>
    <p:sldId id="2147470406" r:id="rId11"/>
    <p:sldId id="2147470407" r:id="rId12"/>
    <p:sldId id="1191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  <a:srgbClr val="1080D1"/>
    <a:srgbClr val="EDC68E"/>
    <a:srgbClr val="FF6D54"/>
    <a:srgbClr val="743C97"/>
    <a:srgbClr val="BB3E96"/>
    <a:srgbClr val="10AD9B"/>
    <a:srgbClr val="009ADA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39" autoAdjust="0"/>
    <p:restoredTop sz="93981" autoAdjust="0"/>
  </p:normalViewPr>
  <p:slideViewPr>
    <p:cSldViewPr snapToGrid="0" showGuides="1">
      <p:cViewPr varScale="1">
        <p:scale>
          <a:sx n="100" d="100"/>
          <a:sy n="100" d="100"/>
        </p:scale>
        <p:origin x="312" y="176"/>
      </p:cViewPr>
      <p:guideLst>
        <p:guide orient="horz" pos="2160"/>
        <p:guide pos="3840"/>
        <p:guide orient="horz" pos="6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0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Claxton" userId="03db6ded-f567-4a65-81e0-44b89146c0ae" providerId="ADAL" clId="{0C4C1A52-C975-54E4-9FE9-95C3166D7FAB}"/>
    <pc:docChg chg="undo custSel modSld">
      <pc:chgData name="Sarah Claxton" userId="03db6ded-f567-4a65-81e0-44b89146c0ae" providerId="ADAL" clId="{0C4C1A52-C975-54E4-9FE9-95C3166D7FAB}" dt="2026-08-25T18:58:14.438" v="102" actId="1076"/>
      <pc:docMkLst>
        <pc:docMk/>
      </pc:docMkLst>
      <pc:sldChg chg="modSp mod">
        <pc:chgData name="Sarah Claxton" userId="03db6ded-f567-4a65-81e0-44b89146c0ae" providerId="ADAL" clId="{0C4C1A52-C975-54E4-9FE9-95C3166D7FAB}" dt="2026-08-25T18:58:14.438" v="102" actId="1076"/>
        <pc:sldMkLst>
          <pc:docMk/>
          <pc:sldMk cId="592292132" sldId="278"/>
        </pc:sldMkLst>
        <pc:spChg chg="mod">
          <ac:chgData name="Sarah Claxton" userId="03db6ded-f567-4a65-81e0-44b89146c0ae" providerId="ADAL" clId="{0C4C1A52-C975-54E4-9FE9-95C3166D7FAB}" dt="2026-08-25T18:58:06.885" v="100" actId="14100"/>
          <ac:spMkLst>
            <pc:docMk/>
            <pc:sldMk cId="592292132" sldId="278"/>
            <ac:spMk id="2" creationId="{FC47AC91-0861-8899-FF11-C60C08E61BF2}"/>
          </ac:spMkLst>
        </pc:spChg>
        <pc:spChg chg="mod">
          <ac:chgData name="Sarah Claxton" userId="03db6ded-f567-4a65-81e0-44b89146c0ae" providerId="ADAL" clId="{0C4C1A52-C975-54E4-9FE9-95C3166D7FAB}" dt="2026-08-25T18:58:14.438" v="102" actId="1076"/>
          <ac:spMkLst>
            <pc:docMk/>
            <pc:sldMk cId="592292132" sldId="278"/>
            <ac:spMk id="5" creationId="{046D4F30-92E6-7CB7-33FD-287D7F699579}"/>
          </ac:spMkLst>
        </pc:spChg>
      </pc:sldChg>
      <pc:sldChg chg="addSp delSp modSp mod modClrScheme chgLayout">
        <pc:chgData name="Sarah Claxton" userId="03db6ded-f567-4a65-81e0-44b89146c0ae" providerId="ADAL" clId="{0C4C1A52-C975-54E4-9FE9-95C3166D7FAB}" dt="2026-08-25T18:55:43.251" v="90" actId="115"/>
        <pc:sldMkLst>
          <pc:docMk/>
          <pc:sldMk cId="396490903" sldId="11917"/>
        </pc:sldMkLst>
        <pc:spChg chg="add mod">
          <ac:chgData name="Sarah Claxton" userId="03db6ded-f567-4a65-81e0-44b89146c0ae" providerId="ADAL" clId="{0C4C1A52-C975-54E4-9FE9-95C3166D7FAB}" dt="2026-08-25T18:55:43.251" v="90" actId="115"/>
          <ac:spMkLst>
            <pc:docMk/>
            <pc:sldMk cId="396490903" sldId="11917"/>
            <ac:spMk id="2" creationId="{9D57F567-5549-3747-3906-B53F22272388}"/>
          </ac:spMkLst>
        </pc:spChg>
        <pc:spChg chg="add del mod ord">
          <ac:chgData name="Sarah Claxton" userId="03db6ded-f567-4a65-81e0-44b89146c0ae" providerId="ADAL" clId="{0C4C1A52-C975-54E4-9FE9-95C3166D7FAB}" dt="2026-08-25T18:18:10.534" v="79" actId="478"/>
          <ac:spMkLst>
            <pc:docMk/>
            <pc:sldMk cId="396490903" sldId="11917"/>
            <ac:spMk id="6" creationId="{88CE4676-9EBD-9F5E-A7F4-BD278D085FD0}"/>
          </ac:spMkLst>
        </pc:spChg>
        <pc:spChg chg="add del mod ord">
          <ac:chgData name="Sarah Claxton" userId="03db6ded-f567-4a65-81e0-44b89146c0ae" providerId="ADAL" clId="{0C4C1A52-C975-54E4-9FE9-95C3166D7FAB}" dt="2026-08-25T18:18:11.918" v="80" actId="478"/>
          <ac:spMkLst>
            <pc:docMk/>
            <pc:sldMk cId="396490903" sldId="11917"/>
            <ac:spMk id="7" creationId="{3AD0B044-549C-4F53-F90C-664DFF4F6A95}"/>
          </ac:spMkLst>
        </pc:spChg>
        <pc:spChg chg="add del mod">
          <ac:chgData name="Sarah Claxton" userId="03db6ded-f567-4a65-81e0-44b89146c0ae" providerId="ADAL" clId="{0C4C1A52-C975-54E4-9FE9-95C3166D7FAB}" dt="2026-08-25T18:18:06.814" v="77" actId="767"/>
          <ac:spMkLst>
            <pc:docMk/>
            <pc:sldMk cId="396490903" sldId="11917"/>
            <ac:spMk id="8" creationId="{FCF44AD8-94EA-C683-7733-021E2676B8E8}"/>
          </ac:spMkLst>
        </pc:spChg>
        <pc:spChg chg="add del mod">
          <ac:chgData name="Sarah Claxton" userId="03db6ded-f567-4a65-81e0-44b89146c0ae" providerId="ADAL" clId="{0C4C1A52-C975-54E4-9FE9-95C3166D7FAB}" dt="2026-08-25T18:18:38.657" v="85" actId="478"/>
          <ac:spMkLst>
            <pc:docMk/>
            <pc:sldMk cId="396490903" sldId="11917"/>
            <ac:spMk id="9" creationId="{5360327B-52DB-D142-1B1F-33EF4585EED1}"/>
          </ac:spMkLst>
        </pc:spChg>
        <pc:spChg chg="mod">
          <ac:chgData name="Sarah Claxton" userId="03db6ded-f567-4a65-81e0-44b89146c0ae" providerId="ADAL" clId="{0C4C1A52-C975-54E4-9FE9-95C3166D7FAB}" dt="2026-08-25T18:18:31.949" v="83" actId="207"/>
          <ac:spMkLst>
            <pc:docMk/>
            <pc:sldMk cId="396490903" sldId="11917"/>
            <ac:spMk id="10" creationId="{B9523F27-A0C3-44C6-AB4F-65D0213A76E8}"/>
          </ac:spMkLst>
        </pc:spChg>
        <pc:picChg chg="del mod">
          <ac:chgData name="Sarah Claxton" userId="03db6ded-f567-4a65-81e0-44b89146c0ae" providerId="ADAL" clId="{0C4C1A52-C975-54E4-9FE9-95C3166D7FAB}" dt="2026-08-25T18:12:13.486" v="62" actId="478"/>
          <ac:picMkLst>
            <pc:docMk/>
            <pc:sldMk cId="396490903" sldId="11917"/>
            <ac:picMk id="4" creationId="{33F9FE54-FD3B-69AB-6B17-BB001852DE83}"/>
          </ac:picMkLst>
        </pc:picChg>
        <pc:picChg chg="add mod">
          <ac:chgData name="Sarah Claxton" userId="03db6ded-f567-4a65-81e0-44b89146c0ae" providerId="ADAL" clId="{0C4C1A52-C975-54E4-9FE9-95C3166D7FAB}" dt="2026-08-25T18:55:31.920" v="88"/>
          <ac:picMkLst>
            <pc:docMk/>
            <pc:sldMk cId="396490903" sldId="11917"/>
            <ac:picMk id="5" creationId="{F010D5F0-F5AB-DB5F-9F23-8B83B7B2E23E}"/>
          </ac:picMkLst>
        </pc:picChg>
      </pc:sldChg>
      <pc:sldChg chg="modSp mod">
        <pc:chgData name="Sarah Claxton" userId="03db6ded-f567-4a65-81e0-44b89146c0ae" providerId="ADAL" clId="{0C4C1A52-C975-54E4-9FE9-95C3166D7FAB}" dt="2026-08-25T18:09:47.317" v="2" actId="1076"/>
        <pc:sldMkLst>
          <pc:docMk/>
          <pc:sldMk cId="1306438975" sldId="2147470405"/>
        </pc:sldMkLst>
        <pc:picChg chg="mod">
          <ac:chgData name="Sarah Claxton" userId="03db6ded-f567-4a65-81e0-44b89146c0ae" providerId="ADAL" clId="{0C4C1A52-C975-54E4-9FE9-95C3166D7FAB}" dt="2026-08-25T18:09:47.317" v="2" actId="1076"/>
          <ac:picMkLst>
            <pc:docMk/>
            <pc:sldMk cId="1306438975" sldId="2147470405"/>
            <ac:picMk id="8" creationId="{76AD6FA3-BC71-85FE-381B-65449FB5AAAC}"/>
          </ac:picMkLst>
        </pc:picChg>
      </pc:sldChg>
      <pc:sldChg chg="modSp mod">
        <pc:chgData name="Sarah Claxton" userId="03db6ded-f567-4a65-81e0-44b89146c0ae" providerId="ADAL" clId="{0C4C1A52-C975-54E4-9FE9-95C3166D7FAB}" dt="2026-08-25T18:09:55.086" v="3" actId="1076"/>
        <pc:sldMkLst>
          <pc:docMk/>
          <pc:sldMk cId="1702299246" sldId="2147470407"/>
        </pc:sldMkLst>
        <pc:picChg chg="mod">
          <ac:chgData name="Sarah Claxton" userId="03db6ded-f567-4a65-81e0-44b89146c0ae" providerId="ADAL" clId="{0C4C1A52-C975-54E4-9FE9-95C3166D7FAB}" dt="2026-08-25T18:09:55.086" v="3" actId="1076"/>
          <ac:picMkLst>
            <pc:docMk/>
            <pc:sldMk cId="1702299246" sldId="2147470407"/>
            <ac:picMk id="9" creationId="{7BE03A36-3F93-0D69-BEC7-03F8CF8649D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37CA9-A9A3-4D04-A9CE-542C86E2DAF9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E9195-1BF5-4814-8AFA-8B66D926D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7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7AC948-7D2D-4165-BCD8-10B5F63260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20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103B-0B77-567E-E7C1-65AA5E759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D8BBC3-5820-6DEF-6F23-818FDC9E5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DF909-4B81-483A-731E-CA32EE053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55877-E570-DE3A-99E8-5E49D17280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7AC948-7D2D-4165-BCD8-10B5F63260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5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4CB6A-83F1-46AB-925C-2B9BA0C3E0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16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4CB6A-83F1-46AB-925C-2B9BA0C3E0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95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4CB6A-83F1-46AB-925C-2B9BA0C3E0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38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4CB6A-83F1-46AB-925C-2B9BA0C3E0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35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4CB6A-83F1-46AB-925C-2B9BA0C3E0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4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51F8C2C-2583-9995-6820-01DC6CF870FF}"/>
              </a:ext>
            </a:extLst>
          </p:cNvPr>
          <p:cNvSpPr/>
          <p:nvPr userDrawn="1"/>
        </p:nvSpPr>
        <p:spPr>
          <a:xfrm>
            <a:off x="10633" y="-17744"/>
            <a:ext cx="12177278" cy="5638846"/>
          </a:xfrm>
          <a:custGeom>
            <a:avLst/>
            <a:gdLst>
              <a:gd name="connsiteX0" fmla="*/ 12192000 w 12192000"/>
              <a:gd name="connsiteY0" fmla="*/ 0 h 5386543"/>
              <a:gd name="connsiteX1" fmla="*/ 0 w 12192000"/>
              <a:gd name="connsiteY1" fmla="*/ 0 h 5386543"/>
              <a:gd name="connsiteX2" fmla="*/ 0 w 12192000"/>
              <a:gd name="connsiteY2" fmla="*/ 2238714 h 5386543"/>
              <a:gd name="connsiteX3" fmla="*/ 75154 w 12192000"/>
              <a:gd name="connsiteY3" fmla="*/ 2295633 h 5386543"/>
              <a:gd name="connsiteX4" fmla="*/ 2659198 w 12192000"/>
              <a:gd name="connsiteY4" fmla="*/ 3788853 h 5386543"/>
              <a:gd name="connsiteX5" fmla="*/ 9662556 w 12192000"/>
              <a:gd name="connsiteY5" fmla="*/ 4019586 h 5386543"/>
              <a:gd name="connsiteX6" fmla="*/ 11897696 w 12192000"/>
              <a:gd name="connsiteY6" fmla="*/ 5280077 h 5386543"/>
              <a:gd name="connsiteX7" fmla="*/ 12192000 w 12192000"/>
              <a:gd name="connsiteY7" fmla="*/ 5386543 h 5386543"/>
              <a:gd name="connsiteX0" fmla="*/ 12192000 w 12192000"/>
              <a:gd name="connsiteY0" fmla="*/ 0 h 5386543"/>
              <a:gd name="connsiteX1" fmla="*/ 0 w 12192000"/>
              <a:gd name="connsiteY1" fmla="*/ 0 h 5386543"/>
              <a:gd name="connsiteX2" fmla="*/ 0 w 12192000"/>
              <a:gd name="connsiteY2" fmla="*/ 2238714 h 5386543"/>
              <a:gd name="connsiteX3" fmla="*/ 75154 w 12192000"/>
              <a:gd name="connsiteY3" fmla="*/ 2295633 h 5386543"/>
              <a:gd name="connsiteX4" fmla="*/ 2659198 w 12192000"/>
              <a:gd name="connsiteY4" fmla="*/ 3788853 h 5386543"/>
              <a:gd name="connsiteX5" fmla="*/ 9662556 w 12192000"/>
              <a:gd name="connsiteY5" fmla="*/ 4019586 h 5386543"/>
              <a:gd name="connsiteX6" fmla="*/ 11964024 w 12192000"/>
              <a:gd name="connsiteY6" fmla="*/ 4791698 h 5386543"/>
              <a:gd name="connsiteX7" fmla="*/ 12192000 w 12192000"/>
              <a:gd name="connsiteY7" fmla="*/ 5386543 h 5386543"/>
              <a:gd name="connsiteX8" fmla="*/ 12192000 w 12192000"/>
              <a:gd name="connsiteY8" fmla="*/ 0 h 5386543"/>
              <a:gd name="connsiteX0" fmla="*/ 12192000 w 12192000"/>
              <a:gd name="connsiteY0" fmla="*/ 0 h 5386543"/>
              <a:gd name="connsiteX1" fmla="*/ 0 w 12192000"/>
              <a:gd name="connsiteY1" fmla="*/ 0 h 5386543"/>
              <a:gd name="connsiteX2" fmla="*/ 0 w 12192000"/>
              <a:gd name="connsiteY2" fmla="*/ 2238714 h 5386543"/>
              <a:gd name="connsiteX3" fmla="*/ 75154 w 12192000"/>
              <a:gd name="connsiteY3" fmla="*/ 2295633 h 5386543"/>
              <a:gd name="connsiteX4" fmla="*/ 2659198 w 12192000"/>
              <a:gd name="connsiteY4" fmla="*/ 3788853 h 5386543"/>
              <a:gd name="connsiteX5" fmla="*/ 9662556 w 12192000"/>
              <a:gd name="connsiteY5" fmla="*/ 4019586 h 5386543"/>
              <a:gd name="connsiteX6" fmla="*/ 11964024 w 12192000"/>
              <a:gd name="connsiteY6" fmla="*/ 4791698 h 5386543"/>
              <a:gd name="connsiteX7" fmla="*/ 12192000 w 12192000"/>
              <a:gd name="connsiteY7" fmla="*/ 5386543 h 5386543"/>
              <a:gd name="connsiteX8" fmla="*/ 12192000 w 12192000"/>
              <a:gd name="connsiteY8" fmla="*/ 0 h 5386543"/>
              <a:gd name="connsiteX0" fmla="*/ 12192000 w 12206739"/>
              <a:gd name="connsiteY0" fmla="*/ 0 h 4809324"/>
              <a:gd name="connsiteX1" fmla="*/ 0 w 12206739"/>
              <a:gd name="connsiteY1" fmla="*/ 0 h 4809324"/>
              <a:gd name="connsiteX2" fmla="*/ 0 w 12206739"/>
              <a:gd name="connsiteY2" fmla="*/ 2238714 h 4809324"/>
              <a:gd name="connsiteX3" fmla="*/ 75154 w 12206739"/>
              <a:gd name="connsiteY3" fmla="*/ 2295633 h 4809324"/>
              <a:gd name="connsiteX4" fmla="*/ 2659198 w 12206739"/>
              <a:gd name="connsiteY4" fmla="*/ 3788853 h 4809324"/>
              <a:gd name="connsiteX5" fmla="*/ 9662556 w 12206739"/>
              <a:gd name="connsiteY5" fmla="*/ 4019586 h 4809324"/>
              <a:gd name="connsiteX6" fmla="*/ 11964024 w 12206739"/>
              <a:gd name="connsiteY6" fmla="*/ 4791698 h 4809324"/>
              <a:gd name="connsiteX7" fmla="*/ 12206739 w 12206739"/>
              <a:gd name="connsiteY7" fmla="*/ 4197957 h 4809324"/>
              <a:gd name="connsiteX8" fmla="*/ 12192000 w 12206739"/>
              <a:gd name="connsiteY8" fmla="*/ 0 h 4809324"/>
              <a:gd name="connsiteX0" fmla="*/ 12192000 w 12206739"/>
              <a:gd name="connsiteY0" fmla="*/ 0 h 4969082"/>
              <a:gd name="connsiteX1" fmla="*/ 0 w 12206739"/>
              <a:gd name="connsiteY1" fmla="*/ 0 h 4969082"/>
              <a:gd name="connsiteX2" fmla="*/ 0 w 12206739"/>
              <a:gd name="connsiteY2" fmla="*/ 2238714 h 4969082"/>
              <a:gd name="connsiteX3" fmla="*/ 75154 w 12206739"/>
              <a:gd name="connsiteY3" fmla="*/ 2295633 h 4969082"/>
              <a:gd name="connsiteX4" fmla="*/ 2659198 w 12206739"/>
              <a:gd name="connsiteY4" fmla="*/ 3788853 h 4969082"/>
              <a:gd name="connsiteX5" fmla="*/ 9662556 w 12206739"/>
              <a:gd name="connsiteY5" fmla="*/ 4019586 h 4969082"/>
              <a:gd name="connsiteX6" fmla="*/ 12192487 w 12206739"/>
              <a:gd name="connsiteY6" fmla="*/ 4956453 h 4969082"/>
              <a:gd name="connsiteX7" fmla="*/ 12206739 w 12206739"/>
              <a:gd name="connsiteY7" fmla="*/ 4197957 h 4969082"/>
              <a:gd name="connsiteX8" fmla="*/ 12192000 w 12206739"/>
              <a:gd name="connsiteY8" fmla="*/ 0 h 4969082"/>
              <a:gd name="connsiteX0" fmla="*/ 12192000 w 12206739"/>
              <a:gd name="connsiteY0" fmla="*/ 0 h 4969081"/>
              <a:gd name="connsiteX1" fmla="*/ 0 w 12206739"/>
              <a:gd name="connsiteY1" fmla="*/ 0 h 4969081"/>
              <a:gd name="connsiteX2" fmla="*/ 0 w 12206739"/>
              <a:gd name="connsiteY2" fmla="*/ 2238714 h 4969081"/>
              <a:gd name="connsiteX3" fmla="*/ 75154 w 12206739"/>
              <a:gd name="connsiteY3" fmla="*/ 2295633 h 4969081"/>
              <a:gd name="connsiteX4" fmla="*/ 2659198 w 12206739"/>
              <a:gd name="connsiteY4" fmla="*/ 3788853 h 4969081"/>
              <a:gd name="connsiteX5" fmla="*/ 9662556 w 12206739"/>
              <a:gd name="connsiteY5" fmla="*/ 4019586 h 4969081"/>
              <a:gd name="connsiteX6" fmla="*/ 12192487 w 12206739"/>
              <a:gd name="connsiteY6" fmla="*/ 4956453 h 4969081"/>
              <a:gd name="connsiteX7" fmla="*/ 12206739 w 12206739"/>
              <a:gd name="connsiteY7" fmla="*/ 4197957 h 4969081"/>
              <a:gd name="connsiteX8" fmla="*/ 12192000 w 12206739"/>
              <a:gd name="connsiteY8" fmla="*/ 0 h 4969081"/>
              <a:gd name="connsiteX0" fmla="*/ 12192000 w 12206739"/>
              <a:gd name="connsiteY0" fmla="*/ 0 h 4969081"/>
              <a:gd name="connsiteX1" fmla="*/ 0 w 12206739"/>
              <a:gd name="connsiteY1" fmla="*/ 0 h 4969081"/>
              <a:gd name="connsiteX2" fmla="*/ 0 w 12206739"/>
              <a:gd name="connsiteY2" fmla="*/ 2238714 h 4969081"/>
              <a:gd name="connsiteX3" fmla="*/ 75154 w 12206739"/>
              <a:gd name="connsiteY3" fmla="*/ 2295633 h 4969081"/>
              <a:gd name="connsiteX4" fmla="*/ 2497064 w 12206739"/>
              <a:gd name="connsiteY4" fmla="*/ 4383148 h 4969081"/>
              <a:gd name="connsiteX5" fmla="*/ 9662556 w 12206739"/>
              <a:gd name="connsiteY5" fmla="*/ 4019586 h 4969081"/>
              <a:gd name="connsiteX6" fmla="*/ 12192487 w 12206739"/>
              <a:gd name="connsiteY6" fmla="*/ 4956453 h 4969081"/>
              <a:gd name="connsiteX7" fmla="*/ 12206739 w 12206739"/>
              <a:gd name="connsiteY7" fmla="*/ 4197957 h 4969081"/>
              <a:gd name="connsiteX8" fmla="*/ 12192000 w 12206739"/>
              <a:gd name="connsiteY8" fmla="*/ 0 h 4969081"/>
              <a:gd name="connsiteX0" fmla="*/ 12192000 w 12206739"/>
              <a:gd name="connsiteY0" fmla="*/ 0 h 4969081"/>
              <a:gd name="connsiteX1" fmla="*/ 0 w 12206739"/>
              <a:gd name="connsiteY1" fmla="*/ 0 h 4969081"/>
              <a:gd name="connsiteX2" fmla="*/ 0 w 12206739"/>
              <a:gd name="connsiteY2" fmla="*/ 2238714 h 4969081"/>
              <a:gd name="connsiteX3" fmla="*/ 75154 w 12206739"/>
              <a:gd name="connsiteY3" fmla="*/ 2295633 h 4969081"/>
              <a:gd name="connsiteX4" fmla="*/ 2357040 w 12206739"/>
              <a:gd name="connsiteY4" fmla="*/ 3365201 h 4969081"/>
              <a:gd name="connsiteX5" fmla="*/ 9662556 w 12206739"/>
              <a:gd name="connsiteY5" fmla="*/ 4019586 h 4969081"/>
              <a:gd name="connsiteX6" fmla="*/ 12192487 w 12206739"/>
              <a:gd name="connsiteY6" fmla="*/ 4956453 h 4969081"/>
              <a:gd name="connsiteX7" fmla="*/ 12206739 w 12206739"/>
              <a:gd name="connsiteY7" fmla="*/ 4197957 h 4969081"/>
              <a:gd name="connsiteX8" fmla="*/ 12192000 w 12206739"/>
              <a:gd name="connsiteY8" fmla="*/ 0 h 4969081"/>
              <a:gd name="connsiteX0" fmla="*/ 12192000 w 12192487"/>
              <a:gd name="connsiteY0" fmla="*/ 0 h 4969081"/>
              <a:gd name="connsiteX1" fmla="*/ 0 w 12192487"/>
              <a:gd name="connsiteY1" fmla="*/ 0 h 4969081"/>
              <a:gd name="connsiteX2" fmla="*/ 0 w 12192487"/>
              <a:gd name="connsiteY2" fmla="*/ 2238714 h 4969081"/>
              <a:gd name="connsiteX3" fmla="*/ 75154 w 12192487"/>
              <a:gd name="connsiteY3" fmla="*/ 2295633 h 4969081"/>
              <a:gd name="connsiteX4" fmla="*/ 2357040 w 12192487"/>
              <a:gd name="connsiteY4" fmla="*/ 3365201 h 4969081"/>
              <a:gd name="connsiteX5" fmla="*/ 9662556 w 12192487"/>
              <a:gd name="connsiteY5" fmla="*/ 4019586 h 4969081"/>
              <a:gd name="connsiteX6" fmla="*/ 12192487 w 12192487"/>
              <a:gd name="connsiteY6" fmla="*/ 4956453 h 4969081"/>
              <a:gd name="connsiteX7" fmla="*/ 12190771 w 12192487"/>
              <a:gd name="connsiteY7" fmla="*/ 2563701 h 4969081"/>
              <a:gd name="connsiteX8" fmla="*/ 12192000 w 12192487"/>
              <a:gd name="connsiteY8" fmla="*/ 0 h 4969081"/>
              <a:gd name="connsiteX0" fmla="*/ 12192000 w 12192000"/>
              <a:gd name="connsiteY0" fmla="*/ 0 h 4249460"/>
              <a:gd name="connsiteX1" fmla="*/ 0 w 12192000"/>
              <a:gd name="connsiteY1" fmla="*/ 0 h 4249460"/>
              <a:gd name="connsiteX2" fmla="*/ 0 w 12192000"/>
              <a:gd name="connsiteY2" fmla="*/ 2238714 h 4249460"/>
              <a:gd name="connsiteX3" fmla="*/ 75154 w 12192000"/>
              <a:gd name="connsiteY3" fmla="*/ 2295633 h 4249460"/>
              <a:gd name="connsiteX4" fmla="*/ 2357040 w 12192000"/>
              <a:gd name="connsiteY4" fmla="*/ 3365201 h 4249460"/>
              <a:gd name="connsiteX5" fmla="*/ 9662556 w 12192000"/>
              <a:gd name="connsiteY5" fmla="*/ 4019586 h 4249460"/>
              <a:gd name="connsiteX6" fmla="*/ 12181842 w 12192000"/>
              <a:gd name="connsiteY6" fmla="*/ 3849654 h 4249460"/>
              <a:gd name="connsiteX7" fmla="*/ 12190771 w 12192000"/>
              <a:gd name="connsiteY7" fmla="*/ 2563701 h 4249460"/>
              <a:gd name="connsiteX8" fmla="*/ 12192000 w 12192000"/>
              <a:gd name="connsiteY8" fmla="*/ 0 h 4249460"/>
              <a:gd name="connsiteX0" fmla="*/ 12192000 w 12192000"/>
              <a:gd name="connsiteY0" fmla="*/ 0 h 4359829"/>
              <a:gd name="connsiteX1" fmla="*/ 0 w 12192000"/>
              <a:gd name="connsiteY1" fmla="*/ 0 h 4359829"/>
              <a:gd name="connsiteX2" fmla="*/ 0 w 12192000"/>
              <a:gd name="connsiteY2" fmla="*/ 2238714 h 4359829"/>
              <a:gd name="connsiteX3" fmla="*/ 75154 w 12192000"/>
              <a:gd name="connsiteY3" fmla="*/ 2295633 h 4359829"/>
              <a:gd name="connsiteX4" fmla="*/ 2357040 w 12192000"/>
              <a:gd name="connsiteY4" fmla="*/ 3365201 h 4359829"/>
              <a:gd name="connsiteX5" fmla="*/ 9662556 w 12192000"/>
              <a:gd name="connsiteY5" fmla="*/ 4019586 h 4359829"/>
              <a:gd name="connsiteX6" fmla="*/ 12181842 w 12192000"/>
              <a:gd name="connsiteY6" fmla="*/ 3849654 h 4359829"/>
              <a:gd name="connsiteX7" fmla="*/ 12190771 w 12192000"/>
              <a:gd name="connsiteY7" fmla="*/ 2563701 h 4359829"/>
              <a:gd name="connsiteX8" fmla="*/ 12192000 w 12192000"/>
              <a:gd name="connsiteY8" fmla="*/ 0 h 4359829"/>
              <a:gd name="connsiteX0" fmla="*/ 12192000 w 12192000"/>
              <a:gd name="connsiteY0" fmla="*/ 0 h 4296303"/>
              <a:gd name="connsiteX1" fmla="*/ 0 w 12192000"/>
              <a:gd name="connsiteY1" fmla="*/ 0 h 4296303"/>
              <a:gd name="connsiteX2" fmla="*/ 0 w 12192000"/>
              <a:gd name="connsiteY2" fmla="*/ 2238714 h 4296303"/>
              <a:gd name="connsiteX3" fmla="*/ 75154 w 12192000"/>
              <a:gd name="connsiteY3" fmla="*/ 2295633 h 4296303"/>
              <a:gd name="connsiteX4" fmla="*/ 2357040 w 12192000"/>
              <a:gd name="connsiteY4" fmla="*/ 3365201 h 4296303"/>
              <a:gd name="connsiteX5" fmla="*/ 9662556 w 12192000"/>
              <a:gd name="connsiteY5" fmla="*/ 4019586 h 4296303"/>
              <a:gd name="connsiteX6" fmla="*/ 12181842 w 12192000"/>
              <a:gd name="connsiteY6" fmla="*/ 3849654 h 4296303"/>
              <a:gd name="connsiteX7" fmla="*/ 12190771 w 12192000"/>
              <a:gd name="connsiteY7" fmla="*/ 2563701 h 4296303"/>
              <a:gd name="connsiteX8" fmla="*/ 12192000 w 12192000"/>
              <a:gd name="connsiteY8" fmla="*/ 0 h 4296303"/>
              <a:gd name="connsiteX0" fmla="*/ 12192000 w 12192000"/>
              <a:gd name="connsiteY0" fmla="*/ 0 h 4328095"/>
              <a:gd name="connsiteX1" fmla="*/ 0 w 12192000"/>
              <a:gd name="connsiteY1" fmla="*/ 0 h 4328095"/>
              <a:gd name="connsiteX2" fmla="*/ 0 w 12192000"/>
              <a:gd name="connsiteY2" fmla="*/ 2238714 h 4328095"/>
              <a:gd name="connsiteX3" fmla="*/ 75154 w 12192000"/>
              <a:gd name="connsiteY3" fmla="*/ 2295633 h 4328095"/>
              <a:gd name="connsiteX4" fmla="*/ 2357040 w 12192000"/>
              <a:gd name="connsiteY4" fmla="*/ 3365201 h 4328095"/>
              <a:gd name="connsiteX5" fmla="*/ 9662556 w 12192000"/>
              <a:gd name="connsiteY5" fmla="*/ 4019586 h 4328095"/>
              <a:gd name="connsiteX6" fmla="*/ 12181842 w 12192000"/>
              <a:gd name="connsiteY6" fmla="*/ 3849654 h 4328095"/>
              <a:gd name="connsiteX7" fmla="*/ 12190771 w 12192000"/>
              <a:gd name="connsiteY7" fmla="*/ 2563701 h 4328095"/>
              <a:gd name="connsiteX8" fmla="*/ 12192000 w 12192000"/>
              <a:gd name="connsiteY8" fmla="*/ 0 h 4328095"/>
              <a:gd name="connsiteX0" fmla="*/ 12192000 w 12192000"/>
              <a:gd name="connsiteY0" fmla="*/ 0 h 4196065"/>
              <a:gd name="connsiteX1" fmla="*/ 0 w 12192000"/>
              <a:gd name="connsiteY1" fmla="*/ 0 h 4196065"/>
              <a:gd name="connsiteX2" fmla="*/ 0 w 12192000"/>
              <a:gd name="connsiteY2" fmla="*/ 2238714 h 4196065"/>
              <a:gd name="connsiteX3" fmla="*/ 75154 w 12192000"/>
              <a:gd name="connsiteY3" fmla="*/ 2295633 h 4196065"/>
              <a:gd name="connsiteX4" fmla="*/ 2357040 w 12192000"/>
              <a:gd name="connsiteY4" fmla="*/ 3365201 h 4196065"/>
              <a:gd name="connsiteX5" fmla="*/ 9103672 w 12192000"/>
              <a:gd name="connsiteY5" fmla="*/ 3794767 h 4196065"/>
              <a:gd name="connsiteX6" fmla="*/ 12181842 w 12192000"/>
              <a:gd name="connsiteY6" fmla="*/ 3849654 h 4196065"/>
              <a:gd name="connsiteX7" fmla="*/ 12190771 w 12192000"/>
              <a:gd name="connsiteY7" fmla="*/ 2563701 h 4196065"/>
              <a:gd name="connsiteX8" fmla="*/ 12192000 w 12192000"/>
              <a:gd name="connsiteY8" fmla="*/ 0 h 4196065"/>
              <a:gd name="connsiteX0" fmla="*/ 12192000 w 12192000"/>
              <a:gd name="connsiteY0" fmla="*/ 0 h 4196065"/>
              <a:gd name="connsiteX1" fmla="*/ 0 w 12192000"/>
              <a:gd name="connsiteY1" fmla="*/ 0 h 4196065"/>
              <a:gd name="connsiteX2" fmla="*/ 0 w 12192000"/>
              <a:gd name="connsiteY2" fmla="*/ 2238714 h 4196065"/>
              <a:gd name="connsiteX3" fmla="*/ 75154 w 12192000"/>
              <a:gd name="connsiteY3" fmla="*/ 2295633 h 4196065"/>
              <a:gd name="connsiteX4" fmla="*/ 2357040 w 12192000"/>
              <a:gd name="connsiteY4" fmla="*/ 3365201 h 4196065"/>
              <a:gd name="connsiteX5" fmla="*/ 9103672 w 12192000"/>
              <a:gd name="connsiteY5" fmla="*/ 3794767 h 4196065"/>
              <a:gd name="connsiteX6" fmla="*/ 12181842 w 12192000"/>
              <a:gd name="connsiteY6" fmla="*/ 3849654 h 4196065"/>
              <a:gd name="connsiteX7" fmla="*/ 12190771 w 12192000"/>
              <a:gd name="connsiteY7" fmla="*/ 2563701 h 4196065"/>
              <a:gd name="connsiteX8" fmla="*/ 12192000 w 12192000"/>
              <a:gd name="connsiteY8" fmla="*/ 0 h 4196065"/>
              <a:gd name="connsiteX0" fmla="*/ 12192000 w 12192000"/>
              <a:gd name="connsiteY0" fmla="*/ 0 h 4112582"/>
              <a:gd name="connsiteX1" fmla="*/ 0 w 12192000"/>
              <a:gd name="connsiteY1" fmla="*/ 0 h 4112582"/>
              <a:gd name="connsiteX2" fmla="*/ 0 w 12192000"/>
              <a:gd name="connsiteY2" fmla="*/ 2238714 h 4112582"/>
              <a:gd name="connsiteX3" fmla="*/ 75154 w 12192000"/>
              <a:gd name="connsiteY3" fmla="*/ 2295633 h 4112582"/>
              <a:gd name="connsiteX4" fmla="*/ 2357040 w 12192000"/>
              <a:gd name="connsiteY4" fmla="*/ 3365201 h 4112582"/>
              <a:gd name="connsiteX5" fmla="*/ 9103672 w 12192000"/>
              <a:gd name="connsiteY5" fmla="*/ 3794767 h 4112582"/>
              <a:gd name="connsiteX6" fmla="*/ 12181842 w 12192000"/>
              <a:gd name="connsiteY6" fmla="*/ 3849654 h 4112582"/>
              <a:gd name="connsiteX7" fmla="*/ 12190771 w 12192000"/>
              <a:gd name="connsiteY7" fmla="*/ 2563701 h 4112582"/>
              <a:gd name="connsiteX8" fmla="*/ 12192000 w 12192000"/>
              <a:gd name="connsiteY8" fmla="*/ 0 h 4112582"/>
              <a:gd name="connsiteX0" fmla="*/ 12192000 w 12192000"/>
              <a:gd name="connsiteY0" fmla="*/ 0 h 4402003"/>
              <a:gd name="connsiteX1" fmla="*/ 0 w 12192000"/>
              <a:gd name="connsiteY1" fmla="*/ 0 h 4402003"/>
              <a:gd name="connsiteX2" fmla="*/ 0 w 12192000"/>
              <a:gd name="connsiteY2" fmla="*/ 2238714 h 4402003"/>
              <a:gd name="connsiteX3" fmla="*/ 75154 w 12192000"/>
              <a:gd name="connsiteY3" fmla="*/ 2295633 h 4402003"/>
              <a:gd name="connsiteX4" fmla="*/ 2357040 w 12192000"/>
              <a:gd name="connsiteY4" fmla="*/ 3365201 h 4402003"/>
              <a:gd name="connsiteX5" fmla="*/ 9103672 w 12192000"/>
              <a:gd name="connsiteY5" fmla="*/ 3794767 h 4402003"/>
              <a:gd name="connsiteX6" fmla="*/ 12187164 w 12192000"/>
              <a:gd name="connsiteY6" fmla="*/ 4243086 h 4402003"/>
              <a:gd name="connsiteX7" fmla="*/ 12190771 w 12192000"/>
              <a:gd name="connsiteY7" fmla="*/ 2563701 h 4402003"/>
              <a:gd name="connsiteX8" fmla="*/ 12192000 w 12192000"/>
              <a:gd name="connsiteY8" fmla="*/ 0 h 4402003"/>
              <a:gd name="connsiteX0" fmla="*/ 12192000 w 12192000"/>
              <a:gd name="connsiteY0" fmla="*/ 0 h 4279870"/>
              <a:gd name="connsiteX1" fmla="*/ 0 w 12192000"/>
              <a:gd name="connsiteY1" fmla="*/ 0 h 4279870"/>
              <a:gd name="connsiteX2" fmla="*/ 0 w 12192000"/>
              <a:gd name="connsiteY2" fmla="*/ 2238714 h 4279870"/>
              <a:gd name="connsiteX3" fmla="*/ 75154 w 12192000"/>
              <a:gd name="connsiteY3" fmla="*/ 2295633 h 4279870"/>
              <a:gd name="connsiteX4" fmla="*/ 2357040 w 12192000"/>
              <a:gd name="connsiteY4" fmla="*/ 3365201 h 4279870"/>
              <a:gd name="connsiteX5" fmla="*/ 9103672 w 12192000"/>
              <a:gd name="connsiteY5" fmla="*/ 3794767 h 4279870"/>
              <a:gd name="connsiteX6" fmla="*/ 12187164 w 12192000"/>
              <a:gd name="connsiteY6" fmla="*/ 4243086 h 4279870"/>
              <a:gd name="connsiteX7" fmla="*/ 12190771 w 12192000"/>
              <a:gd name="connsiteY7" fmla="*/ 2563701 h 4279870"/>
              <a:gd name="connsiteX8" fmla="*/ 12192000 w 12192000"/>
              <a:gd name="connsiteY8" fmla="*/ 0 h 4279870"/>
              <a:gd name="connsiteX0" fmla="*/ 12192000 w 12192000"/>
              <a:gd name="connsiteY0" fmla="*/ 0 h 4263780"/>
              <a:gd name="connsiteX1" fmla="*/ 0 w 12192000"/>
              <a:gd name="connsiteY1" fmla="*/ 0 h 4263780"/>
              <a:gd name="connsiteX2" fmla="*/ 0 w 12192000"/>
              <a:gd name="connsiteY2" fmla="*/ 2238714 h 4263780"/>
              <a:gd name="connsiteX3" fmla="*/ 75154 w 12192000"/>
              <a:gd name="connsiteY3" fmla="*/ 2295633 h 4263780"/>
              <a:gd name="connsiteX4" fmla="*/ 2357040 w 12192000"/>
              <a:gd name="connsiteY4" fmla="*/ 3365201 h 4263780"/>
              <a:gd name="connsiteX5" fmla="*/ 9252708 w 12192000"/>
              <a:gd name="connsiteY5" fmla="*/ 3492127 h 4263780"/>
              <a:gd name="connsiteX6" fmla="*/ 12187164 w 12192000"/>
              <a:gd name="connsiteY6" fmla="*/ 4243086 h 4263780"/>
              <a:gd name="connsiteX7" fmla="*/ 12190771 w 12192000"/>
              <a:gd name="connsiteY7" fmla="*/ 2563701 h 4263780"/>
              <a:gd name="connsiteX8" fmla="*/ 12192000 w 12192000"/>
              <a:gd name="connsiteY8" fmla="*/ 0 h 4263780"/>
              <a:gd name="connsiteX0" fmla="*/ 12192000 w 12192000"/>
              <a:gd name="connsiteY0" fmla="*/ 0 h 4263780"/>
              <a:gd name="connsiteX1" fmla="*/ 0 w 12192000"/>
              <a:gd name="connsiteY1" fmla="*/ 0 h 4263780"/>
              <a:gd name="connsiteX2" fmla="*/ 0 w 12192000"/>
              <a:gd name="connsiteY2" fmla="*/ 2238714 h 4263780"/>
              <a:gd name="connsiteX3" fmla="*/ 75154 w 12192000"/>
              <a:gd name="connsiteY3" fmla="*/ 2295633 h 4263780"/>
              <a:gd name="connsiteX4" fmla="*/ 2463494 w 12192000"/>
              <a:gd name="connsiteY4" fmla="*/ 3853748 h 4263780"/>
              <a:gd name="connsiteX5" fmla="*/ 9252708 w 12192000"/>
              <a:gd name="connsiteY5" fmla="*/ 3492127 h 4263780"/>
              <a:gd name="connsiteX6" fmla="*/ 12187164 w 12192000"/>
              <a:gd name="connsiteY6" fmla="*/ 4243086 h 4263780"/>
              <a:gd name="connsiteX7" fmla="*/ 12190771 w 12192000"/>
              <a:gd name="connsiteY7" fmla="*/ 2563701 h 4263780"/>
              <a:gd name="connsiteX8" fmla="*/ 12192000 w 12192000"/>
              <a:gd name="connsiteY8" fmla="*/ 0 h 4263780"/>
              <a:gd name="connsiteX0" fmla="*/ 12192000 w 12192000"/>
              <a:gd name="connsiteY0" fmla="*/ 0 h 4263780"/>
              <a:gd name="connsiteX1" fmla="*/ 0 w 12192000"/>
              <a:gd name="connsiteY1" fmla="*/ 0 h 4263780"/>
              <a:gd name="connsiteX2" fmla="*/ 0 w 12192000"/>
              <a:gd name="connsiteY2" fmla="*/ 2238714 h 4263780"/>
              <a:gd name="connsiteX3" fmla="*/ 75154 w 12192000"/>
              <a:gd name="connsiteY3" fmla="*/ 2295633 h 4263780"/>
              <a:gd name="connsiteX4" fmla="*/ 2463494 w 12192000"/>
              <a:gd name="connsiteY4" fmla="*/ 3853748 h 4263780"/>
              <a:gd name="connsiteX5" fmla="*/ 9529489 w 12192000"/>
              <a:gd name="connsiteY5" fmla="*/ 3492127 h 4263780"/>
              <a:gd name="connsiteX6" fmla="*/ 12187164 w 12192000"/>
              <a:gd name="connsiteY6" fmla="*/ 4243086 h 4263780"/>
              <a:gd name="connsiteX7" fmla="*/ 12190771 w 12192000"/>
              <a:gd name="connsiteY7" fmla="*/ 2563701 h 4263780"/>
              <a:gd name="connsiteX8" fmla="*/ 12192000 w 12192000"/>
              <a:gd name="connsiteY8" fmla="*/ 0 h 4263780"/>
              <a:gd name="connsiteX0" fmla="*/ 12192000 w 12192000"/>
              <a:gd name="connsiteY0" fmla="*/ 0 h 4270531"/>
              <a:gd name="connsiteX1" fmla="*/ 0 w 12192000"/>
              <a:gd name="connsiteY1" fmla="*/ 0 h 4270531"/>
              <a:gd name="connsiteX2" fmla="*/ 0 w 12192000"/>
              <a:gd name="connsiteY2" fmla="*/ 2238714 h 4270531"/>
              <a:gd name="connsiteX3" fmla="*/ 75154 w 12192000"/>
              <a:gd name="connsiteY3" fmla="*/ 2295633 h 4270531"/>
              <a:gd name="connsiteX4" fmla="*/ 2463494 w 12192000"/>
              <a:gd name="connsiteY4" fmla="*/ 3853748 h 4270531"/>
              <a:gd name="connsiteX5" fmla="*/ 9529489 w 12192000"/>
              <a:gd name="connsiteY5" fmla="*/ 3492127 h 4270531"/>
              <a:gd name="connsiteX6" fmla="*/ 12187164 w 12192000"/>
              <a:gd name="connsiteY6" fmla="*/ 4243086 h 4270531"/>
              <a:gd name="connsiteX7" fmla="*/ 12190771 w 12192000"/>
              <a:gd name="connsiteY7" fmla="*/ 2563701 h 4270531"/>
              <a:gd name="connsiteX8" fmla="*/ 12192000 w 12192000"/>
              <a:gd name="connsiteY8" fmla="*/ 0 h 4270531"/>
              <a:gd name="connsiteX0" fmla="*/ 12192000 w 12192000"/>
              <a:gd name="connsiteY0" fmla="*/ 0 h 4266324"/>
              <a:gd name="connsiteX1" fmla="*/ 0 w 12192000"/>
              <a:gd name="connsiteY1" fmla="*/ 0 h 4266324"/>
              <a:gd name="connsiteX2" fmla="*/ 0 w 12192000"/>
              <a:gd name="connsiteY2" fmla="*/ 2238714 h 4266324"/>
              <a:gd name="connsiteX3" fmla="*/ 75154 w 12192000"/>
              <a:gd name="connsiteY3" fmla="*/ 2295633 h 4266324"/>
              <a:gd name="connsiteX4" fmla="*/ 2463494 w 12192000"/>
              <a:gd name="connsiteY4" fmla="*/ 3853748 h 4266324"/>
              <a:gd name="connsiteX5" fmla="*/ 9529489 w 12192000"/>
              <a:gd name="connsiteY5" fmla="*/ 3492127 h 4266324"/>
              <a:gd name="connsiteX6" fmla="*/ 12187164 w 12192000"/>
              <a:gd name="connsiteY6" fmla="*/ 4243086 h 4266324"/>
              <a:gd name="connsiteX7" fmla="*/ 12190771 w 12192000"/>
              <a:gd name="connsiteY7" fmla="*/ 2563701 h 4266324"/>
              <a:gd name="connsiteX8" fmla="*/ 12192000 w 12192000"/>
              <a:gd name="connsiteY8" fmla="*/ 0 h 4266324"/>
              <a:gd name="connsiteX0" fmla="*/ 12192000 w 12192000"/>
              <a:gd name="connsiteY0" fmla="*/ 0 h 4266324"/>
              <a:gd name="connsiteX1" fmla="*/ 0 w 12192000"/>
              <a:gd name="connsiteY1" fmla="*/ 0 h 4266324"/>
              <a:gd name="connsiteX2" fmla="*/ 0 w 12192000"/>
              <a:gd name="connsiteY2" fmla="*/ 2238714 h 4266324"/>
              <a:gd name="connsiteX3" fmla="*/ 75154 w 12192000"/>
              <a:gd name="connsiteY3" fmla="*/ 2295633 h 4266324"/>
              <a:gd name="connsiteX4" fmla="*/ 2463494 w 12192000"/>
              <a:gd name="connsiteY4" fmla="*/ 3853748 h 4266324"/>
              <a:gd name="connsiteX5" fmla="*/ 9529489 w 12192000"/>
              <a:gd name="connsiteY5" fmla="*/ 3492127 h 4266324"/>
              <a:gd name="connsiteX6" fmla="*/ 12187164 w 12192000"/>
              <a:gd name="connsiteY6" fmla="*/ 4243086 h 4266324"/>
              <a:gd name="connsiteX7" fmla="*/ 12190771 w 12192000"/>
              <a:gd name="connsiteY7" fmla="*/ 2563701 h 4266324"/>
              <a:gd name="connsiteX8" fmla="*/ 12192000 w 12192000"/>
              <a:gd name="connsiteY8" fmla="*/ 0 h 4266324"/>
              <a:gd name="connsiteX0" fmla="*/ 12192000 w 12192000"/>
              <a:gd name="connsiteY0" fmla="*/ 0 h 3936842"/>
              <a:gd name="connsiteX1" fmla="*/ 0 w 12192000"/>
              <a:gd name="connsiteY1" fmla="*/ 0 h 3936842"/>
              <a:gd name="connsiteX2" fmla="*/ 0 w 12192000"/>
              <a:gd name="connsiteY2" fmla="*/ 2238714 h 3936842"/>
              <a:gd name="connsiteX3" fmla="*/ 75154 w 12192000"/>
              <a:gd name="connsiteY3" fmla="*/ 2295633 h 3936842"/>
              <a:gd name="connsiteX4" fmla="*/ 2463494 w 12192000"/>
              <a:gd name="connsiteY4" fmla="*/ 3853748 h 3936842"/>
              <a:gd name="connsiteX5" fmla="*/ 9529489 w 12192000"/>
              <a:gd name="connsiteY5" fmla="*/ 3492127 h 3936842"/>
              <a:gd name="connsiteX6" fmla="*/ 12181842 w 12192000"/>
              <a:gd name="connsiteY6" fmla="*/ 3884242 h 3936842"/>
              <a:gd name="connsiteX7" fmla="*/ 12190771 w 12192000"/>
              <a:gd name="connsiteY7" fmla="*/ 2563701 h 3936842"/>
              <a:gd name="connsiteX8" fmla="*/ 12192000 w 12192000"/>
              <a:gd name="connsiteY8" fmla="*/ 0 h 3936842"/>
              <a:gd name="connsiteX0" fmla="*/ 12192000 w 12192000"/>
              <a:gd name="connsiteY0" fmla="*/ 0 h 3897633"/>
              <a:gd name="connsiteX1" fmla="*/ 0 w 12192000"/>
              <a:gd name="connsiteY1" fmla="*/ 0 h 3897633"/>
              <a:gd name="connsiteX2" fmla="*/ 0 w 12192000"/>
              <a:gd name="connsiteY2" fmla="*/ 2238714 h 3897633"/>
              <a:gd name="connsiteX3" fmla="*/ 75154 w 12192000"/>
              <a:gd name="connsiteY3" fmla="*/ 2295633 h 3897633"/>
              <a:gd name="connsiteX4" fmla="*/ 2463494 w 12192000"/>
              <a:gd name="connsiteY4" fmla="*/ 3853748 h 3897633"/>
              <a:gd name="connsiteX5" fmla="*/ 9529489 w 12192000"/>
              <a:gd name="connsiteY5" fmla="*/ 3492127 h 3897633"/>
              <a:gd name="connsiteX6" fmla="*/ 12181842 w 12192000"/>
              <a:gd name="connsiteY6" fmla="*/ 3884242 h 3897633"/>
              <a:gd name="connsiteX7" fmla="*/ 12190771 w 12192000"/>
              <a:gd name="connsiteY7" fmla="*/ 2563701 h 3897633"/>
              <a:gd name="connsiteX8" fmla="*/ 12192000 w 12192000"/>
              <a:gd name="connsiteY8" fmla="*/ 0 h 3897633"/>
              <a:gd name="connsiteX0" fmla="*/ 12192000 w 12192000"/>
              <a:gd name="connsiteY0" fmla="*/ 0 h 3890697"/>
              <a:gd name="connsiteX1" fmla="*/ 0 w 12192000"/>
              <a:gd name="connsiteY1" fmla="*/ 0 h 3890697"/>
              <a:gd name="connsiteX2" fmla="*/ 0 w 12192000"/>
              <a:gd name="connsiteY2" fmla="*/ 2238714 h 3890697"/>
              <a:gd name="connsiteX3" fmla="*/ 75154 w 12192000"/>
              <a:gd name="connsiteY3" fmla="*/ 2295633 h 3890697"/>
              <a:gd name="connsiteX4" fmla="*/ 2463494 w 12192000"/>
              <a:gd name="connsiteY4" fmla="*/ 3853748 h 3890697"/>
              <a:gd name="connsiteX5" fmla="*/ 9529489 w 12192000"/>
              <a:gd name="connsiteY5" fmla="*/ 3492127 h 3890697"/>
              <a:gd name="connsiteX6" fmla="*/ 12181842 w 12192000"/>
              <a:gd name="connsiteY6" fmla="*/ 3884242 h 3890697"/>
              <a:gd name="connsiteX7" fmla="*/ 12190771 w 12192000"/>
              <a:gd name="connsiteY7" fmla="*/ 2563701 h 3890697"/>
              <a:gd name="connsiteX8" fmla="*/ 12192000 w 12192000"/>
              <a:gd name="connsiteY8" fmla="*/ 0 h 3890697"/>
              <a:gd name="connsiteX0" fmla="*/ 12192000 w 12192000"/>
              <a:gd name="connsiteY0" fmla="*/ 0 h 3888834"/>
              <a:gd name="connsiteX1" fmla="*/ 0 w 12192000"/>
              <a:gd name="connsiteY1" fmla="*/ 0 h 3888834"/>
              <a:gd name="connsiteX2" fmla="*/ 0 w 12192000"/>
              <a:gd name="connsiteY2" fmla="*/ 2238714 h 3888834"/>
              <a:gd name="connsiteX3" fmla="*/ 75154 w 12192000"/>
              <a:gd name="connsiteY3" fmla="*/ 2295633 h 3888834"/>
              <a:gd name="connsiteX4" fmla="*/ 2463494 w 12192000"/>
              <a:gd name="connsiteY4" fmla="*/ 3853748 h 3888834"/>
              <a:gd name="connsiteX5" fmla="*/ 9529489 w 12192000"/>
              <a:gd name="connsiteY5" fmla="*/ 3492127 h 3888834"/>
              <a:gd name="connsiteX6" fmla="*/ 12181842 w 12192000"/>
              <a:gd name="connsiteY6" fmla="*/ 3884242 h 3888834"/>
              <a:gd name="connsiteX7" fmla="*/ 12190771 w 12192000"/>
              <a:gd name="connsiteY7" fmla="*/ 2563701 h 3888834"/>
              <a:gd name="connsiteX8" fmla="*/ 12192000 w 12192000"/>
              <a:gd name="connsiteY8" fmla="*/ 0 h 3888834"/>
              <a:gd name="connsiteX0" fmla="*/ 12192000 w 12192000"/>
              <a:gd name="connsiteY0" fmla="*/ 0 h 3908264"/>
              <a:gd name="connsiteX1" fmla="*/ 0 w 12192000"/>
              <a:gd name="connsiteY1" fmla="*/ 0 h 3908264"/>
              <a:gd name="connsiteX2" fmla="*/ 0 w 12192000"/>
              <a:gd name="connsiteY2" fmla="*/ 2238714 h 3908264"/>
              <a:gd name="connsiteX3" fmla="*/ 75154 w 12192000"/>
              <a:gd name="connsiteY3" fmla="*/ 2295633 h 3908264"/>
              <a:gd name="connsiteX4" fmla="*/ 2463494 w 12192000"/>
              <a:gd name="connsiteY4" fmla="*/ 3853748 h 3908264"/>
              <a:gd name="connsiteX5" fmla="*/ 9529489 w 12192000"/>
              <a:gd name="connsiteY5" fmla="*/ 3492127 h 3908264"/>
              <a:gd name="connsiteX6" fmla="*/ 12181842 w 12192000"/>
              <a:gd name="connsiteY6" fmla="*/ 3884242 h 3908264"/>
              <a:gd name="connsiteX7" fmla="*/ 12190771 w 12192000"/>
              <a:gd name="connsiteY7" fmla="*/ 2563701 h 3908264"/>
              <a:gd name="connsiteX8" fmla="*/ 12192000 w 12192000"/>
              <a:gd name="connsiteY8" fmla="*/ 0 h 3908264"/>
              <a:gd name="connsiteX0" fmla="*/ 12192000 w 12192000"/>
              <a:gd name="connsiteY0" fmla="*/ 0 h 4035261"/>
              <a:gd name="connsiteX1" fmla="*/ 0 w 12192000"/>
              <a:gd name="connsiteY1" fmla="*/ 0 h 4035261"/>
              <a:gd name="connsiteX2" fmla="*/ 0 w 12192000"/>
              <a:gd name="connsiteY2" fmla="*/ 2238714 h 4035261"/>
              <a:gd name="connsiteX3" fmla="*/ 75154 w 12192000"/>
              <a:gd name="connsiteY3" fmla="*/ 2295633 h 4035261"/>
              <a:gd name="connsiteX4" fmla="*/ 2463494 w 12192000"/>
              <a:gd name="connsiteY4" fmla="*/ 3853748 h 4035261"/>
              <a:gd name="connsiteX5" fmla="*/ 9529489 w 12192000"/>
              <a:gd name="connsiteY5" fmla="*/ 3492127 h 4035261"/>
              <a:gd name="connsiteX6" fmla="*/ 12176519 w 12192000"/>
              <a:gd name="connsiteY6" fmla="*/ 4026915 h 4035261"/>
              <a:gd name="connsiteX7" fmla="*/ 12190771 w 12192000"/>
              <a:gd name="connsiteY7" fmla="*/ 2563701 h 4035261"/>
              <a:gd name="connsiteX8" fmla="*/ 12192000 w 12192000"/>
              <a:gd name="connsiteY8" fmla="*/ 0 h 4035261"/>
              <a:gd name="connsiteX0" fmla="*/ 12192000 w 12192000"/>
              <a:gd name="connsiteY0" fmla="*/ 0 h 4027262"/>
              <a:gd name="connsiteX1" fmla="*/ 0 w 12192000"/>
              <a:gd name="connsiteY1" fmla="*/ 0 h 4027262"/>
              <a:gd name="connsiteX2" fmla="*/ 0 w 12192000"/>
              <a:gd name="connsiteY2" fmla="*/ 2238714 h 4027262"/>
              <a:gd name="connsiteX3" fmla="*/ 75154 w 12192000"/>
              <a:gd name="connsiteY3" fmla="*/ 2295633 h 4027262"/>
              <a:gd name="connsiteX4" fmla="*/ 2463494 w 12192000"/>
              <a:gd name="connsiteY4" fmla="*/ 3853748 h 4027262"/>
              <a:gd name="connsiteX5" fmla="*/ 9529489 w 12192000"/>
              <a:gd name="connsiteY5" fmla="*/ 3492127 h 4027262"/>
              <a:gd name="connsiteX6" fmla="*/ 12176519 w 12192000"/>
              <a:gd name="connsiteY6" fmla="*/ 4026915 h 4027262"/>
              <a:gd name="connsiteX7" fmla="*/ 12190771 w 12192000"/>
              <a:gd name="connsiteY7" fmla="*/ 2563701 h 4027262"/>
              <a:gd name="connsiteX8" fmla="*/ 12192000 w 12192000"/>
              <a:gd name="connsiteY8" fmla="*/ 0 h 4027262"/>
              <a:gd name="connsiteX0" fmla="*/ 12192000 w 12192000"/>
              <a:gd name="connsiteY0" fmla="*/ 0 h 4027162"/>
              <a:gd name="connsiteX1" fmla="*/ 0 w 12192000"/>
              <a:gd name="connsiteY1" fmla="*/ 0 h 4027162"/>
              <a:gd name="connsiteX2" fmla="*/ 0 w 12192000"/>
              <a:gd name="connsiteY2" fmla="*/ 2238714 h 4027162"/>
              <a:gd name="connsiteX3" fmla="*/ 75154 w 12192000"/>
              <a:gd name="connsiteY3" fmla="*/ 2295633 h 4027162"/>
              <a:gd name="connsiteX4" fmla="*/ 2463494 w 12192000"/>
              <a:gd name="connsiteY4" fmla="*/ 3853748 h 4027162"/>
              <a:gd name="connsiteX5" fmla="*/ 9529489 w 12192000"/>
              <a:gd name="connsiteY5" fmla="*/ 3492127 h 4027162"/>
              <a:gd name="connsiteX6" fmla="*/ 12176519 w 12192000"/>
              <a:gd name="connsiteY6" fmla="*/ 4026915 h 4027162"/>
              <a:gd name="connsiteX7" fmla="*/ 12190771 w 12192000"/>
              <a:gd name="connsiteY7" fmla="*/ 2563701 h 4027162"/>
              <a:gd name="connsiteX8" fmla="*/ 12192000 w 12192000"/>
              <a:gd name="connsiteY8" fmla="*/ 0 h 4027162"/>
              <a:gd name="connsiteX0" fmla="*/ 12192000 w 12192000"/>
              <a:gd name="connsiteY0" fmla="*/ 0 h 4030534"/>
              <a:gd name="connsiteX1" fmla="*/ 0 w 12192000"/>
              <a:gd name="connsiteY1" fmla="*/ 0 h 4030534"/>
              <a:gd name="connsiteX2" fmla="*/ 0 w 12192000"/>
              <a:gd name="connsiteY2" fmla="*/ 2238714 h 4030534"/>
              <a:gd name="connsiteX3" fmla="*/ 75154 w 12192000"/>
              <a:gd name="connsiteY3" fmla="*/ 2295633 h 4030534"/>
              <a:gd name="connsiteX4" fmla="*/ 2463494 w 12192000"/>
              <a:gd name="connsiteY4" fmla="*/ 3853748 h 4030534"/>
              <a:gd name="connsiteX5" fmla="*/ 9529489 w 12192000"/>
              <a:gd name="connsiteY5" fmla="*/ 3492127 h 4030534"/>
              <a:gd name="connsiteX6" fmla="*/ 12176519 w 12192000"/>
              <a:gd name="connsiteY6" fmla="*/ 4026915 h 4030534"/>
              <a:gd name="connsiteX7" fmla="*/ 12190771 w 12192000"/>
              <a:gd name="connsiteY7" fmla="*/ 2563701 h 4030534"/>
              <a:gd name="connsiteX8" fmla="*/ 12192000 w 12192000"/>
              <a:gd name="connsiteY8" fmla="*/ 0 h 4030534"/>
              <a:gd name="connsiteX0" fmla="*/ 12192000 w 12192000"/>
              <a:gd name="connsiteY0" fmla="*/ 0 h 4033981"/>
              <a:gd name="connsiteX1" fmla="*/ 0 w 12192000"/>
              <a:gd name="connsiteY1" fmla="*/ 0 h 4033981"/>
              <a:gd name="connsiteX2" fmla="*/ 0 w 12192000"/>
              <a:gd name="connsiteY2" fmla="*/ 2238714 h 4033981"/>
              <a:gd name="connsiteX3" fmla="*/ 75154 w 12192000"/>
              <a:gd name="connsiteY3" fmla="*/ 2295633 h 4033981"/>
              <a:gd name="connsiteX4" fmla="*/ 2463494 w 12192000"/>
              <a:gd name="connsiteY4" fmla="*/ 3853748 h 4033981"/>
              <a:gd name="connsiteX5" fmla="*/ 9960628 w 12192000"/>
              <a:gd name="connsiteY5" fmla="*/ 3522391 h 4033981"/>
              <a:gd name="connsiteX6" fmla="*/ 12176519 w 12192000"/>
              <a:gd name="connsiteY6" fmla="*/ 4026915 h 4033981"/>
              <a:gd name="connsiteX7" fmla="*/ 12190771 w 12192000"/>
              <a:gd name="connsiteY7" fmla="*/ 2563701 h 4033981"/>
              <a:gd name="connsiteX8" fmla="*/ 12192000 w 12192000"/>
              <a:gd name="connsiteY8" fmla="*/ 0 h 4033981"/>
              <a:gd name="connsiteX0" fmla="*/ 12192000 w 12192000"/>
              <a:gd name="connsiteY0" fmla="*/ 0 h 4031523"/>
              <a:gd name="connsiteX1" fmla="*/ 0 w 12192000"/>
              <a:gd name="connsiteY1" fmla="*/ 0 h 4031523"/>
              <a:gd name="connsiteX2" fmla="*/ 0 w 12192000"/>
              <a:gd name="connsiteY2" fmla="*/ 2238714 h 4031523"/>
              <a:gd name="connsiteX3" fmla="*/ 75154 w 12192000"/>
              <a:gd name="connsiteY3" fmla="*/ 2295633 h 4031523"/>
              <a:gd name="connsiteX4" fmla="*/ 2463494 w 12192000"/>
              <a:gd name="connsiteY4" fmla="*/ 3853748 h 4031523"/>
              <a:gd name="connsiteX5" fmla="*/ 9960628 w 12192000"/>
              <a:gd name="connsiteY5" fmla="*/ 3522391 h 4031523"/>
              <a:gd name="connsiteX6" fmla="*/ 12176519 w 12192000"/>
              <a:gd name="connsiteY6" fmla="*/ 4026915 h 4031523"/>
              <a:gd name="connsiteX7" fmla="*/ 12190771 w 12192000"/>
              <a:gd name="connsiteY7" fmla="*/ 2563701 h 4031523"/>
              <a:gd name="connsiteX8" fmla="*/ 12192000 w 12192000"/>
              <a:gd name="connsiteY8" fmla="*/ 0 h 4031523"/>
              <a:gd name="connsiteX0" fmla="*/ 12192000 w 12192000"/>
              <a:gd name="connsiteY0" fmla="*/ 0 h 4031523"/>
              <a:gd name="connsiteX1" fmla="*/ 0 w 12192000"/>
              <a:gd name="connsiteY1" fmla="*/ 0 h 4031523"/>
              <a:gd name="connsiteX2" fmla="*/ 0 w 12192000"/>
              <a:gd name="connsiteY2" fmla="*/ 2238714 h 4031523"/>
              <a:gd name="connsiteX3" fmla="*/ 75154 w 12192000"/>
              <a:gd name="connsiteY3" fmla="*/ 2295633 h 4031523"/>
              <a:gd name="connsiteX4" fmla="*/ 2463494 w 12192000"/>
              <a:gd name="connsiteY4" fmla="*/ 3853748 h 4031523"/>
              <a:gd name="connsiteX5" fmla="*/ 9960628 w 12192000"/>
              <a:gd name="connsiteY5" fmla="*/ 3522391 h 4031523"/>
              <a:gd name="connsiteX6" fmla="*/ 12176519 w 12192000"/>
              <a:gd name="connsiteY6" fmla="*/ 4026915 h 4031523"/>
              <a:gd name="connsiteX7" fmla="*/ 12190771 w 12192000"/>
              <a:gd name="connsiteY7" fmla="*/ 2563701 h 4031523"/>
              <a:gd name="connsiteX8" fmla="*/ 12192000 w 12192000"/>
              <a:gd name="connsiteY8" fmla="*/ 0 h 403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4031523">
                <a:moveTo>
                  <a:pt x="12192000" y="0"/>
                </a:moveTo>
                <a:lnTo>
                  <a:pt x="0" y="0"/>
                </a:lnTo>
                <a:lnTo>
                  <a:pt x="0" y="2238714"/>
                </a:lnTo>
                <a:lnTo>
                  <a:pt x="75154" y="2295633"/>
                </a:lnTo>
                <a:cubicBezTo>
                  <a:pt x="949336" y="2942016"/>
                  <a:pt x="815915" y="3649288"/>
                  <a:pt x="2463494" y="3853748"/>
                </a:cubicBezTo>
                <a:cubicBezTo>
                  <a:pt x="4111073" y="4058208"/>
                  <a:pt x="6949958" y="2316348"/>
                  <a:pt x="9960628" y="3522391"/>
                </a:cubicBezTo>
                <a:cubicBezTo>
                  <a:pt x="11497103" y="4094185"/>
                  <a:pt x="12069754" y="4032604"/>
                  <a:pt x="12176519" y="4026915"/>
                </a:cubicBezTo>
                <a:cubicBezTo>
                  <a:pt x="12179495" y="3598264"/>
                  <a:pt x="12187795" y="2992352"/>
                  <a:pt x="12190771" y="2563701"/>
                </a:cubicBezTo>
                <a:cubicBezTo>
                  <a:pt x="12191181" y="1709134"/>
                  <a:pt x="12191590" y="854567"/>
                  <a:pt x="121920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"/>
                </a:schemeClr>
              </a:gs>
              <a:gs pos="100000">
                <a:schemeClr val="accent1">
                  <a:alpha val="5000"/>
                </a:schemeClr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215B5-3411-2217-C358-B6765F81EB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0" y="2143438"/>
            <a:ext cx="5486400" cy="2374353"/>
          </a:xfrm>
        </p:spPr>
        <p:txBody>
          <a:bodyPr tIns="0" anchor="b" anchorCtr="0">
            <a:noAutofit/>
          </a:bodyPr>
          <a:lstStyle>
            <a:lvl1pPr algn="l">
              <a:lnSpc>
                <a:spcPts val="46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Slide 1 - 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433D0-4237-E4F6-BBED-AD1B52BBC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628351"/>
            <a:ext cx="5486400" cy="88837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86D35E-7AB2-6784-8BA6-1F2FCCA3DCE1}"/>
              </a:ext>
            </a:extLst>
          </p:cNvPr>
          <p:cNvSpPr txBox="1"/>
          <p:nvPr userDrawn="1"/>
        </p:nvSpPr>
        <p:spPr>
          <a:xfrm>
            <a:off x="8409941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D1FE51D-A00D-5C19-6341-C1F290F1CB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513" y="5532267"/>
            <a:ext cx="5485887" cy="42386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49521D-6702-F05E-3EA8-726D0DB1A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57311"/>
            <a:ext cx="5798598" cy="5107218"/>
          </a:xfrm>
          <a:custGeom>
            <a:avLst/>
            <a:gdLst>
              <a:gd name="connsiteX0" fmla="*/ 0 w 6144156"/>
              <a:gd name="connsiteY0" fmla="*/ 0 h 5107218"/>
              <a:gd name="connsiteX1" fmla="*/ 275772 w 6144156"/>
              <a:gd name="connsiteY1" fmla="*/ 0 h 5107218"/>
              <a:gd name="connsiteX2" fmla="*/ 381984 w 6144156"/>
              <a:gd name="connsiteY2" fmla="*/ 0 h 5107218"/>
              <a:gd name="connsiteX3" fmla="*/ 657756 w 6144156"/>
              <a:gd name="connsiteY3" fmla="*/ 0 h 5107218"/>
              <a:gd name="connsiteX4" fmla="*/ 2932791 w 6144156"/>
              <a:gd name="connsiteY4" fmla="*/ 0 h 5107218"/>
              <a:gd name="connsiteX5" fmla="*/ 3208563 w 6144156"/>
              <a:gd name="connsiteY5" fmla="*/ 0 h 5107218"/>
              <a:gd name="connsiteX6" fmla="*/ 3314775 w 6144156"/>
              <a:gd name="connsiteY6" fmla="*/ 0 h 5107218"/>
              <a:gd name="connsiteX7" fmla="*/ 3590547 w 6144156"/>
              <a:gd name="connsiteY7" fmla="*/ 0 h 5107218"/>
              <a:gd name="connsiteX8" fmla="*/ 6144156 w 6144156"/>
              <a:gd name="connsiteY8" fmla="*/ 2553609 h 5107218"/>
              <a:gd name="connsiteX9" fmla="*/ 3590547 w 6144156"/>
              <a:gd name="connsiteY9" fmla="*/ 5107218 h 5107218"/>
              <a:gd name="connsiteX10" fmla="*/ 3314777 w 6144156"/>
              <a:gd name="connsiteY10" fmla="*/ 5107218 h 5107218"/>
              <a:gd name="connsiteX11" fmla="*/ 3314775 w 6144156"/>
              <a:gd name="connsiteY11" fmla="*/ 5107218 h 5107218"/>
              <a:gd name="connsiteX12" fmla="*/ 3208564 w 6144156"/>
              <a:gd name="connsiteY12" fmla="*/ 5107218 h 5107218"/>
              <a:gd name="connsiteX13" fmla="*/ 3208563 w 6144156"/>
              <a:gd name="connsiteY13" fmla="*/ 5107218 h 5107218"/>
              <a:gd name="connsiteX14" fmla="*/ 2932793 w 6144156"/>
              <a:gd name="connsiteY14" fmla="*/ 5107218 h 5107218"/>
              <a:gd name="connsiteX15" fmla="*/ 2932791 w 6144156"/>
              <a:gd name="connsiteY15" fmla="*/ 5107218 h 5107218"/>
              <a:gd name="connsiteX16" fmla="*/ 0 w 6144156"/>
              <a:gd name="connsiteY16" fmla="*/ 5107217 h 510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44156" h="5107218">
                <a:moveTo>
                  <a:pt x="0" y="0"/>
                </a:moveTo>
                <a:lnTo>
                  <a:pt x="275772" y="0"/>
                </a:lnTo>
                <a:lnTo>
                  <a:pt x="381984" y="0"/>
                </a:lnTo>
                <a:lnTo>
                  <a:pt x="657756" y="0"/>
                </a:lnTo>
                <a:lnTo>
                  <a:pt x="2932791" y="0"/>
                </a:lnTo>
                <a:lnTo>
                  <a:pt x="3208563" y="0"/>
                </a:lnTo>
                <a:lnTo>
                  <a:pt x="3314775" y="0"/>
                </a:lnTo>
                <a:lnTo>
                  <a:pt x="3590547" y="0"/>
                </a:lnTo>
                <a:cubicBezTo>
                  <a:pt x="5000866" y="0"/>
                  <a:pt x="6144156" y="1143290"/>
                  <a:pt x="6144156" y="2553609"/>
                </a:cubicBezTo>
                <a:cubicBezTo>
                  <a:pt x="6144156" y="3963928"/>
                  <a:pt x="5000866" y="5107218"/>
                  <a:pt x="3590547" y="5107218"/>
                </a:cubicBezTo>
                <a:lnTo>
                  <a:pt x="3314777" y="5107218"/>
                </a:lnTo>
                <a:lnTo>
                  <a:pt x="3314775" y="5107218"/>
                </a:lnTo>
                <a:lnTo>
                  <a:pt x="3208564" y="5107218"/>
                </a:lnTo>
                <a:lnTo>
                  <a:pt x="3208563" y="5107218"/>
                </a:lnTo>
                <a:lnTo>
                  <a:pt x="2932793" y="5107218"/>
                </a:lnTo>
                <a:lnTo>
                  <a:pt x="2932791" y="5107218"/>
                </a:lnTo>
                <a:lnTo>
                  <a:pt x="0" y="5107217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05FD81-6F4D-E11B-BE73-E37EC5A9D1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7309" y="1038865"/>
            <a:ext cx="3124161" cy="103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03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BCD0DC3-EA3A-4567-53C7-C0B51AD630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826594"/>
            <a:ext cx="12192000" cy="4802956"/>
          </a:xfrm>
          <a:custGeom>
            <a:avLst/>
            <a:gdLst>
              <a:gd name="connsiteX0" fmla="*/ 0 w 12192000"/>
              <a:gd name="connsiteY0" fmla="*/ 0 h 4802956"/>
              <a:gd name="connsiteX1" fmla="*/ 12192000 w 12192000"/>
              <a:gd name="connsiteY1" fmla="*/ 0 h 4802956"/>
              <a:gd name="connsiteX2" fmla="*/ 12192000 w 12192000"/>
              <a:gd name="connsiteY2" fmla="*/ 4802956 h 4802956"/>
              <a:gd name="connsiteX3" fmla="*/ 0 w 12192000"/>
              <a:gd name="connsiteY3" fmla="*/ 4802956 h 4802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802956">
                <a:moveTo>
                  <a:pt x="0" y="0"/>
                </a:moveTo>
                <a:lnTo>
                  <a:pt x="12192000" y="0"/>
                </a:lnTo>
                <a:lnTo>
                  <a:pt x="12192000" y="4802956"/>
                </a:lnTo>
                <a:lnTo>
                  <a:pt x="0" y="4802956"/>
                </a:ln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C40714-2272-51EC-50A1-06E8A1C58B39}"/>
              </a:ext>
            </a:extLst>
          </p:cNvPr>
          <p:cNvSpPr/>
          <p:nvPr userDrawn="1"/>
        </p:nvSpPr>
        <p:spPr>
          <a:xfrm>
            <a:off x="-22459" y="826594"/>
            <a:ext cx="12214459" cy="482216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alpha val="94000"/>
                </a:schemeClr>
              </a:gs>
              <a:gs pos="66000">
                <a:schemeClr val="accent1">
                  <a:alpha val="88000"/>
                </a:schemeClr>
              </a:gs>
              <a:gs pos="17000">
                <a:schemeClr val="accent3">
                  <a:alpha val="5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D" b="0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ed Hat Display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AC5DA-F117-9BD2-7FA9-CDB5E8EFE19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310566" y="894999"/>
            <a:ext cx="5271834" cy="2852737"/>
          </a:xfrm>
        </p:spPr>
        <p:txBody>
          <a:bodyPr lIns="0" tIns="91440" rIns="0" bIns="91440" anchor="b">
            <a:no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Break 4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A82DA-36D3-927E-8C3B-CBAAFDD201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310566" y="3774724"/>
            <a:ext cx="5271834" cy="1500187"/>
          </a:xfrm>
        </p:spPr>
        <p:txBody>
          <a:bodyPr lIns="0" rIns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7909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CD1DD2F-1499-D2AB-FA02-07D7F47B2682}"/>
              </a:ext>
            </a:extLst>
          </p:cNvPr>
          <p:cNvSpPr/>
          <p:nvPr userDrawn="1"/>
        </p:nvSpPr>
        <p:spPr>
          <a:xfrm>
            <a:off x="0" y="5055"/>
            <a:ext cx="12193895" cy="4441050"/>
          </a:xfrm>
          <a:custGeom>
            <a:avLst/>
            <a:gdLst>
              <a:gd name="connsiteX0" fmla="*/ 12192000 w 12192000"/>
              <a:gd name="connsiteY0" fmla="*/ 0 h 5386543"/>
              <a:gd name="connsiteX1" fmla="*/ 0 w 12192000"/>
              <a:gd name="connsiteY1" fmla="*/ 0 h 5386543"/>
              <a:gd name="connsiteX2" fmla="*/ 0 w 12192000"/>
              <a:gd name="connsiteY2" fmla="*/ 2238714 h 5386543"/>
              <a:gd name="connsiteX3" fmla="*/ 75154 w 12192000"/>
              <a:gd name="connsiteY3" fmla="*/ 2295633 h 5386543"/>
              <a:gd name="connsiteX4" fmla="*/ 2659198 w 12192000"/>
              <a:gd name="connsiteY4" fmla="*/ 3788853 h 5386543"/>
              <a:gd name="connsiteX5" fmla="*/ 9662556 w 12192000"/>
              <a:gd name="connsiteY5" fmla="*/ 4019586 h 5386543"/>
              <a:gd name="connsiteX6" fmla="*/ 11897696 w 12192000"/>
              <a:gd name="connsiteY6" fmla="*/ 5280077 h 5386543"/>
              <a:gd name="connsiteX7" fmla="*/ 12192000 w 12192000"/>
              <a:gd name="connsiteY7" fmla="*/ 5386543 h 5386543"/>
              <a:gd name="connsiteX0" fmla="*/ 12192000 w 12192000"/>
              <a:gd name="connsiteY0" fmla="*/ 0 h 5280077"/>
              <a:gd name="connsiteX1" fmla="*/ 0 w 12192000"/>
              <a:gd name="connsiteY1" fmla="*/ 0 h 5280077"/>
              <a:gd name="connsiteX2" fmla="*/ 0 w 12192000"/>
              <a:gd name="connsiteY2" fmla="*/ 2238714 h 5280077"/>
              <a:gd name="connsiteX3" fmla="*/ 75154 w 12192000"/>
              <a:gd name="connsiteY3" fmla="*/ 2295633 h 5280077"/>
              <a:gd name="connsiteX4" fmla="*/ 2659198 w 12192000"/>
              <a:gd name="connsiteY4" fmla="*/ 3788853 h 5280077"/>
              <a:gd name="connsiteX5" fmla="*/ 9662556 w 12192000"/>
              <a:gd name="connsiteY5" fmla="*/ 4019586 h 5280077"/>
              <a:gd name="connsiteX6" fmla="*/ 11897696 w 12192000"/>
              <a:gd name="connsiteY6" fmla="*/ 5280077 h 5280077"/>
              <a:gd name="connsiteX7" fmla="*/ 12187188 w 12192000"/>
              <a:gd name="connsiteY7" fmla="*/ 3483786 h 5280077"/>
              <a:gd name="connsiteX8" fmla="*/ 12192000 w 12192000"/>
              <a:gd name="connsiteY8" fmla="*/ 0 h 5280077"/>
              <a:gd name="connsiteX0" fmla="*/ 12192000 w 12192000"/>
              <a:gd name="connsiteY0" fmla="*/ 0 h 4353287"/>
              <a:gd name="connsiteX1" fmla="*/ 0 w 12192000"/>
              <a:gd name="connsiteY1" fmla="*/ 0 h 4353287"/>
              <a:gd name="connsiteX2" fmla="*/ 0 w 12192000"/>
              <a:gd name="connsiteY2" fmla="*/ 2238714 h 4353287"/>
              <a:gd name="connsiteX3" fmla="*/ 75154 w 12192000"/>
              <a:gd name="connsiteY3" fmla="*/ 2295633 h 4353287"/>
              <a:gd name="connsiteX4" fmla="*/ 2659198 w 12192000"/>
              <a:gd name="connsiteY4" fmla="*/ 3788853 h 4353287"/>
              <a:gd name="connsiteX5" fmla="*/ 9662556 w 12192000"/>
              <a:gd name="connsiteY5" fmla="*/ 4019586 h 4353287"/>
              <a:gd name="connsiteX6" fmla="*/ 11989136 w 12192000"/>
              <a:gd name="connsiteY6" fmla="*/ 4353287 h 4353287"/>
              <a:gd name="connsiteX7" fmla="*/ 12187188 w 12192000"/>
              <a:gd name="connsiteY7" fmla="*/ 3483786 h 4353287"/>
              <a:gd name="connsiteX8" fmla="*/ 12192000 w 12192000"/>
              <a:gd name="connsiteY8" fmla="*/ 0 h 4353287"/>
              <a:gd name="connsiteX0" fmla="*/ 12192000 w 12192000"/>
              <a:gd name="connsiteY0" fmla="*/ 0 h 4504334"/>
              <a:gd name="connsiteX1" fmla="*/ 0 w 12192000"/>
              <a:gd name="connsiteY1" fmla="*/ 0 h 4504334"/>
              <a:gd name="connsiteX2" fmla="*/ 0 w 12192000"/>
              <a:gd name="connsiteY2" fmla="*/ 2238714 h 4504334"/>
              <a:gd name="connsiteX3" fmla="*/ 75154 w 12192000"/>
              <a:gd name="connsiteY3" fmla="*/ 2295633 h 4504334"/>
              <a:gd name="connsiteX4" fmla="*/ 2659198 w 12192000"/>
              <a:gd name="connsiteY4" fmla="*/ 3788853 h 4504334"/>
              <a:gd name="connsiteX5" fmla="*/ 9662556 w 12192000"/>
              <a:gd name="connsiteY5" fmla="*/ 4019586 h 4504334"/>
              <a:gd name="connsiteX6" fmla="*/ 11989136 w 12192000"/>
              <a:gd name="connsiteY6" fmla="*/ 4353287 h 4504334"/>
              <a:gd name="connsiteX7" fmla="*/ 12187188 w 12192000"/>
              <a:gd name="connsiteY7" fmla="*/ 3483786 h 4504334"/>
              <a:gd name="connsiteX8" fmla="*/ 12192000 w 12192000"/>
              <a:gd name="connsiteY8" fmla="*/ 0 h 4504334"/>
              <a:gd name="connsiteX0" fmla="*/ 12192000 w 12192000"/>
              <a:gd name="connsiteY0" fmla="*/ 0 h 4519684"/>
              <a:gd name="connsiteX1" fmla="*/ 0 w 12192000"/>
              <a:gd name="connsiteY1" fmla="*/ 0 h 4519684"/>
              <a:gd name="connsiteX2" fmla="*/ 0 w 12192000"/>
              <a:gd name="connsiteY2" fmla="*/ 2238714 h 4519684"/>
              <a:gd name="connsiteX3" fmla="*/ 75154 w 12192000"/>
              <a:gd name="connsiteY3" fmla="*/ 2295633 h 4519684"/>
              <a:gd name="connsiteX4" fmla="*/ 2659198 w 12192000"/>
              <a:gd name="connsiteY4" fmla="*/ 3788853 h 4519684"/>
              <a:gd name="connsiteX5" fmla="*/ 9662556 w 12192000"/>
              <a:gd name="connsiteY5" fmla="*/ 4019586 h 4519684"/>
              <a:gd name="connsiteX6" fmla="*/ 12181642 w 12192000"/>
              <a:gd name="connsiteY6" fmla="*/ 4375984 h 4519684"/>
              <a:gd name="connsiteX7" fmla="*/ 12187188 w 12192000"/>
              <a:gd name="connsiteY7" fmla="*/ 3483786 h 4519684"/>
              <a:gd name="connsiteX8" fmla="*/ 12192000 w 12192000"/>
              <a:gd name="connsiteY8" fmla="*/ 0 h 4519684"/>
              <a:gd name="connsiteX0" fmla="*/ 12192000 w 12192000"/>
              <a:gd name="connsiteY0" fmla="*/ 0 h 4519684"/>
              <a:gd name="connsiteX1" fmla="*/ 0 w 12192000"/>
              <a:gd name="connsiteY1" fmla="*/ 0 h 4519684"/>
              <a:gd name="connsiteX2" fmla="*/ 75154 w 12192000"/>
              <a:gd name="connsiteY2" fmla="*/ 2295633 h 4519684"/>
              <a:gd name="connsiteX3" fmla="*/ 2659198 w 12192000"/>
              <a:gd name="connsiteY3" fmla="*/ 3788853 h 4519684"/>
              <a:gd name="connsiteX4" fmla="*/ 9662556 w 12192000"/>
              <a:gd name="connsiteY4" fmla="*/ 4019586 h 4519684"/>
              <a:gd name="connsiteX5" fmla="*/ 12181642 w 12192000"/>
              <a:gd name="connsiteY5" fmla="*/ 4375984 h 4519684"/>
              <a:gd name="connsiteX6" fmla="*/ 12187188 w 12192000"/>
              <a:gd name="connsiteY6" fmla="*/ 3483786 h 4519684"/>
              <a:gd name="connsiteX7" fmla="*/ 12192000 w 12192000"/>
              <a:gd name="connsiteY7" fmla="*/ 0 h 4519684"/>
              <a:gd name="connsiteX0" fmla="*/ 13923225 w 13923225"/>
              <a:gd name="connsiteY0" fmla="*/ 0 h 4519684"/>
              <a:gd name="connsiteX1" fmla="*/ 1731225 w 13923225"/>
              <a:gd name="connsiteY1" fmla="*/ 0 h 4519684"/>
              <a:gd name="connsiteX2" fmla="*/ 0 w 13923225"/>
              <a:gd name="connsiteY2" fmla="*/ 17019 h 4519684"/>
              <a:gd name="connsiteX3" fmla="*/ 4390423 w 13923225"/>
              <a:gd name="connsiteY3" fmla="*/ 3788853 h 4519684"/>
              <a:gd name="connsiteX4" fmla="*/ 11393781 w 13923225"/>
              <a:gd name="connsiteY4" fmla="*/ 4019586 h 4519684"/>
              <a:gd name="connsiteX5" fmla="*/ 13912867 w 13923225"/>
              <a:gd name="connsiteY5" fmla="*/ 4375984 h 4519684"/>
              <a:gd name="connsiteX6" fmla="*/ 13918413 w 13923225"/>
              <a:gd name="connsiteY6" fmla="*/ 3483786 h 4519684"/>
              <a:gd name="connsiteX7" fmla="*/ 13923225 w 13923225"/>
              <a:gd name="connsiteY7" fmla="*/ 0 h 4519684"/>
              <a:gd name="connsiteX0" fmla="*/ 13923225 w 13923225"/>
              <a:gd name="connsiteY0" fmla="*/ 0 h 4519684"/>
              <a:gd name="connsiteX1" fmla="*/ 1731225 w 13923225"/>
              <a:gd name="connsiteY1" fmla="*/ 0 h 4519684"/>
              <a:gd name="connsiteX2" fmla="*/ 0 w 13923225"/>
              <a:gd name="connsiteY2" fmla="*/ 17019 h 4519684"/>
              <a:gd name="connsiteX3" fmla="*/ 4390423 w 13923225"/>
              <a:gd name="connsiteY3" fmla="*/ 3788853 h 4519684"/>
              <a:gd name="connsiteX4" fmla="*/ 11393781 w 13923225"/>
              <a:gd name="connsiteY4" fmla="*/ 4019586 h 4519684"/>
              <a:gd name="connsiteX5" fmla="*/ 13912867 w 13923225"/>
              <a:gd name="connsiteY5" fmla="*/ 4375984 h 4519684"/>
              <a:gd name="connsiteX6" fmla="*/ 13918413 w 13923225"/>
              <a:gd name="connsiteY6" fmla="*/ 3483786 h 4519684"/>
              <a:gd name="connsiteX7" fmla="*/ 13923225 w 13923225"/>
              <a:gd name="connsiteY7" fmla="*/ 0 h 4519684"/>
              <a:gd name="connsiteX0" fmla="*/ 13923225 w 13923225"/>
              <a:gd name="connsiteY0" fmla="*/ 0 h 4519684"/>
              <a:gd name="connsiteX1" fmla="*/ 1731225 w 13923225"/>
              <a:gd name="connsiteY1" fmla="*/ 0 h 4519684"/>
              <a:gd name="connsiteX2" fmla="*/ 0 w 13923225"/>
              <a:gd name="connsiteY2" fmla="*/ 17019 h 4519684"/>
              <a:gd name="connsiteX3" fmla="*/ 4339895 w 13923225"/>
              <a:gd name="connsiteY3" fmla="*/ 3105269 h 4519684"/>
              <a:gd name="connsiteX4" fmla="*/ 11393781 w 13923225"/>
              <a:gd name="connsiteY4" fmla="*/ 4019586 h 4519684"/>
              <a:gd name="connsiteX5" fmla="*/ 13912867 w 13923225"/>
              <a:gd name="connsiteY5" fmla="*/ 4375984 h 4519684"/>
              <a:gd name="connsiteX6" fmla="*/ 13918413 w 13923225"/>
              <a:gd name="connsiteY6" fmla="*/ 3483786 h 4519684"/>
              <a:gd name="connsiteX7" fmla="*/ 13923225 w 13923225"/>
              <a:gd name="connsiteY7" fmla="*/ 0 h 4519684"/>
              <a:gd name="connsiteX0" fmla="*/ 13923225 w 13923225"/>
              <a:gd name="connsiteY0" fmla="*/ 0 h 4519684"/>
              <a:gd name="connsiteX1" fmla="*/ 1731225 w 13923225"/>
              <a:gd name="connsiteY1" fmla="*/ 0 h 4519684"/>
              <a:gd name="connsiteX2" fmla="*/ 0 w 13923225"/>
              <a:gd name="connsiteY2" fmla="*/ 17019 h 4519684"/>
              <a:gd name="connsiteX3" fmla="*/ 4339895 w 13923225"/>
              <a:gd name="connsiteY3" fmla="*/ 3105269 h 4519684"/>
              <a:gd name="connsiteX4" fmla="*/ 11393781 w 13923225"/>
              <a:gd name="connsiteY4" fmla="*/ 4019586 h 4519684"/>
              <a:gd name="connsiteX5" fmla="*/ 13912867 w 13923225"/>
              <a:gd name="connsiteY5" fmla="*/ 4375984 h 4519684"/>
              <a:gd name="connsiteX6" fmla="*/ 13918413 w 13923225"/>
              <a:gd name="connsiteY6" fmla="*/ 3483786 h 4519684"/>
              <a:gd name="connsiteX7" fmla="*/ 13923225 w 13923225"/>
              <a:gd name="connsiteY7" fmla="*/ 0 h 4519684"/>
              <a:gd name="connsiteX0" fmla="*/ 13923225 w 13923225"/>
              <a:gd name="connsiteY0" fmla="*/ 0 h 4330284"/>
              <a:gd name="connsiteX1" fmla="*/ 1731225 w 13923225"/>
              <a:gd name="connsiteY1" fmla="*/ 0 h 4330284"/>
              <a:gd name="connsiteX2" fmla="*/ 0 w 13923225"/>
              <a:gd name="connsiteY2" fmla="*/ 17019 h 4330284"/>
              <a:gd name="connsiteX3" fmla="*/ 4339895 w 13923225"/>
              <a:gd name="connsiteY3" fmla="*/ 3105269 h 4330284"/>
              <a:gd name="connsiteX4" fmla="*/ 11393781 w 13923225"/>
              <a:gd name="connsiteY4" fmla="*/ 4019586 h 4330284"/>
              <a:gd name="connsiteX5" fmla="*/ 13912866 w 13923225"/>
              <a:gd name="connsiteY5" fmla="*/ 4009912 h 4330284"/>
              <a:gd name="connsiteX6" fmla="*/ 13918413 w 13923225"/>
              <a:gd name="connsiteY6" fmla="*/ 3483786 h 4330284"/>
              <a:gd name="connsiteX7" fmla="*/ 13923225 w 13923225"/>
              <a:gd name="connsiteY7" fmla="*/ 0 h 4330284"/>
              <a:gd name="connsiteX0" fmla="*/ 13923225 w 13923225"/>
              <a:gd name="connsiteY0" fmla="*/ 0 h 4401942"/>
              <a:gd name="connsiteX1" fmla="*/ 1731225 w 13923225"/>
              <a:gd name="connsiteY1" fmla="*/ 0 h 4401942"/>
              <a:gd name="connsiteX2" fmla="*/ 0 w 13923225"/>
              <a:gd name="connsiteY2" fmla="*/ 17019 h 4401942"/>
              <a:gd name="connsiteX3" fmla="*/ 4339895 w 13923225"/>
              <a:gd name="connsiteY3" fmla="*/ 3105269 h 4401942"/>
              <a:gd name="connsiteX4" fmla="*/ 11393781 w 13923225"/>
              <a:gd name="connsiteY4" fmla="*/ 4019586 h 4401942"/>
              <a:gd name="connsiteX5" fmla="*/ 13912866 w 13923225"/>
              <a:gd name="connsiteY5" fmla="*/ 4009912 h 4401942"/>
              <a:gd name="connsiteX6" fmla="*/ 13918413 w 13923225"/>
              <a:gd name="connsiteY6" fmla="*/ 3483786 h 4401942"/>
              <a:gd name="connsiteX7" fmla="*/ 13923225 w 13923225"/>
              <a:gd name="connsiteY7" fmla="*/ 0 h 4401942"/>
              <a:gd name="connsiteX0" fmla="*/ 13923225 w 13925712"/>
              <a:gd name="connsiteY0" fmla="*/ 0 h 4301273"/>
              <a:gd name="connsiteX1" fmla="*/ 1731225 w 13925712"/>
              <a:gd name="connsiteY1" fmla="*/ 0 h 4301273"/>
              <a:gd name="connsiteX2" fmla="*/ 0 w 13925712"/>
              <a:gd name="connsiteY2" fmla="*/ 17019 h 4301273"/>
              <a:gd name="connsiteX3" fmla="*/ 4339895 w 13925712"/>
              <a:gd name="connsiteY3" fmla="*/ 3105269 h 4301273"/>
              <a:gd name="connsiteX4" fmla="*/ 11393781 w 13925712"/>
              <a:gd name="connsiteY4" fmla="*/ 4019586 h 4301273"/>
              <a:gd name="connsiteX5" fmla="*/ 13925498 w 13925712"/>
              <a:gd name="connsiteY5" fmla="*/ 3737226 h 4301273"/>
              <a:gd name="connsiteX6" fmla="*/ 13918413 w 13925712"/>
              <a:gd name="connsiteY6" fmla="*/ 3483786 h 4301273"/>
              <a:gd name="connsiteX7" fmla="*/ 13923225 w 13925712"/>
              <a:gd name="connsiteY7" fmla="*/ 0 h 4301273"/>
              <a:gd name="connsiteX0" fmla="*/ 13923225 w 13925712"/>
              <a:gd name="connsiteY0" fmla="*/ 0 h 4051538"/>
              <a:gd name="connsiteX1" fmla="*/ 1731225 w 13925712"/>
              <a:gd name="connsiteY1" fmla="*/ 0 h 4051538"/>
              <a:gd name="connsiteX2" fmla="*/ 0 w 13925712"/>
              <a:gd name="connsiteY2" fmla="*/ 17019 h 4051538"/>
              <a:gd name="connsiteX3" fmla="*/ 4339895 w 13925712"/>
              <a:gd name="connsiteY3" fmla="*/ 3105269 h 4051538"/>
              <a:gd name="connsiteX4" fmla="*/ 11463257 w 13925712"/>
              <a:gd name="connsiteY4" fmla="*/ 3586276 h 4051538"/>
              <a:gd name="connsiteX5" fmla="*/ 13925498 w 13925712"/>
              <a:gd name="connsiteY5" fmla="*/ 3737226 h 4051538"/>
              <a:gd name="connsiteX6" fmla="*/ 13918413 w 13925712"/>
              <a:gd name="connsiteY6" fmla="*/ 3483786 h 4051538"/>
              <a:gd name="connsiteX7" fmla="*/ 13923225 w 13925712"/>
              <a:gd name="connsiteY7" fmla="*/ 0 h 4051538"/>
              <a:gd name="connsiteX0" fmla="*/ 13923225 w 13925712"/>
              <a:gd name="connsiteY0" fmla="*/ 0 h 3941797"/>
              <a:gd name="connsiteX1" fmla="*/ 1731225 w 13925712"/>
              <a:gd name="connsiteY1" fmla="*/ 0 h 3941797"/>
              <a:gd name="connsiteX2" fmla="*/ 0 w 13925712"/>
              <a:gd name="connsiteY2" fmla="*/ 17019 h 3941797"/>
              <a:gd name="connsiteX3" fmla="*/ 4339895 w 13925712"/>
              <a:gd name="connsiteY3" fmla="*/ 3105269 h 3941797"/>
              <a:gd name="connsiteX4" fmla="*/ 11463257 w 13925712"/>
              <a:gd name="connsiteY4" fmla="*/ 3586276 h 3941797"/>
              <a:gd name="connsiteX5" fmla="*/ 13925498 w 13925712"/>
              <a:gd name="connsiteY5" fmla="*/ 3737226 h 3941797"/>
              <a:gd name="connsiteX6" fmla="*/ 13918413 w 13925712"/>
              <a:gd name="connsiteY6" fmla="*/ 3483786 h 3941797"/>
              <a:gd name="connsiteX7" fmla="*/ 13923225 w 13925712"/>
              <a:gd name="connsiteY7" fmla="*/ 0 h 3941797"/>
              <a:gd name="connsiteX0" fmla="*/ 13923225 w 13925712"/>
              <a:gd name="connsiteY0" fmla="*/ 0 h 3954074"/>
              <a:gd name="connsiteX1" fmla="*/ 1731225 w 13925712"/>
              <a:gd name="connsiteY1" fmla="*/ 0 h 3954074"/>
              <a:gd name="connsiteX2" fmla="*/ 0 w 13925712"/>
              <a:gd name="connsiteY2" fmla="*/ 17019 h 3954074"/>
              <a:gd name="connsiteX3" fmla="*/ 4339895 w 13925712"/>
              <a:gd name="connsiteY3" fmla="*/ 3105269 h 3954074"/>
              <a:gd name="connsiteX4" fmla="*/ 11463257 w 13925712"/>
              <a:gd name="connsiteY4" fmla="*/ 3586276 h 3954074"/>
              <a:gd name="connsiteX5" fmla="*/ 13925498 w 13925712"/>
              <a:gd name="connsiteY5" fmla="*/ 3737226 h 3954074"/>
              <a:gd name="connsiteX6" fmla="*/ 13918413 w 13925712"/>
              <a:gd name="connsiteY6" fmla="*/ 3483786 h 3954074"/>
              <a:gd name="connsiteX7" fmla="*/ 13923225 w 13925712"/>
              <a:gd name="connsiteY7" fmla="*/ 0 h 3954074"/>
              <a:gd name="connsiteX0" fmla="*/ 13923225 w 13925712"/>
              <a:gd name="connsiteY0" fmla="*/ 0 h 3954074"/>
              <a:gd name="connsiteX1" fmla="*/ 1731225 w 13925712"/>
              <a:gd name="connsiteY1" fmla="*/ 0 h 3954074"/>
              <a:gd name="connsiteX2" fmla="*/ 0 w 13925712"/>
              <a:gd name="connsiteY2" fmla="*/ 17019 h 3954074"/>
              <a:gd name="connsiteX3" fmla="*/ 4339895 w 13925712"/>
              <a:gd name="connsiteY3" fmla="*/ 3105269 h 3954074"/>
              <a:gd name="connsiteX4" fmla="*/ 11463257 w 13925712"/>
              <a:gd name="connsiteY4" fmla="*/ 3586276 h 3954074"/>
              <a:gd name="connsiteX5" fmla="*/ 13925498 w 13925712"/>
              <a:gd name="connsiteY5" fmla="*/ 3737226 h 3954074"/>
              <a:gd name="connsiteX6" fmla="*/ 13918413 w 13925712"/>
              <a:gd name="connsiteY6" fmla="*/ 3483786 h 3954074"/>
              <a:gd name="connsiteX7" fmla="*/ 13923225 w 13925712"/>
              <a:gd name="connsiteY7" fmla="*/ 0 h 3954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25712" h="3954074">
                <a:moveTo>
                  <a:pt x="13923225" y="0"/>
                </a:moveTo>
                <a:lnTo>
                  <a:pt x="1731225" y="0"/>
                </a:lnTo>
                <a:lnTo>
                  <a:pt x="0" y="17019"/>
                </a:lnTo>
                <a:cubicBezTo>
                  <a:pt x="299425" y="1432901"/>
                  <a:pt x="2839892" y="2738254"/>
                  <a:pt x="4339895" y="3105269"/>
                </a:cubicBezTo>
                <a:cubicBezTo>
                  <a:pt x="6283573" y="3580841"/>
                  <a:pt x="7943228" y="1011918"/>
                  <a:pt x="11463257" y="3586276"/>
                </a:cubicBezTo>
                <a:cubicBezTo>
                  <a:pt x="11721666" y="3805757"/>
                  <a:pt x="13306888" y="4203327"/>
                  <a:pt x="13925498" y="3737226"/>
                </a:cubicBezTo>
                <a:cubicBezTo>
                  <a:pt x="13927347" y="3439827"/>
                  <a:pt x="13916564" y="3781185"/>
                  <a:pt x="13918413" y="3483786"/>
                </a:cubicBezTo>
                <a:cubicBezTo>
                  <a:pt x="13918413" y="1688272"/>
                  <a:pt x="13923225" y="1795514"/>
                  <a:pt x="13923225" y="0"/>
                </a:cubicBezTo>
                <a:close/>
              </a:path>
            </a:pathLst>
          </a:custGeom>
          <a:gradFill>
            <a:gsLst>
              <a:gs pos="11000">
                <a:schemeClr val="accent1">
                  <a:alpha val="0"/>
                </a:schemeClr>
              </a:gs>
              <a:gs pos="100000">
                <a:schemeClr val="accent1">
                  <a:alpha val="8000"/>
                </a:schemeClr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91416B-F8E0-CE3E-8F5D-C260CCBA3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6C959-BF78-9511-BF00-A93D24898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A30124-AE2D-47F1-401F-029DB7A4B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8372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6BB82-6148-7E27-F26E-4841AAF32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21BAD-0576-915F-6BDA-B60BF2C0F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7D1B3-1E74-315F-1ABF-61888157D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F07F93-C401-4ACA-8205-A8A439477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CFBA44-1C88-F953-BB47-85F168447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6311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76AFA-70F3-B6BB-17FF-677D8248D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8593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/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59C1C-1D95-010C-9B81-E1C0A7D0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BFCEAE-9FD8-5CEF-F4B1-8FE445332A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18615"/>
            <a:ext cx="10515600" cy="509148"/>
          </a:xfrm>
        </p:spPr>
        <p:txBody>
          <a:bodyPr tIns="0"/>
          <a:lstStyle>
            <a:lvl1pPr>
              <a:defRPr sz="2600"/>
            </a:lvl1pPr>
          </a:lstStyle>
          <a:p>
            <a:pPr lvl="0"/>
            <a:r>
              <a:rPr lang="en-US" dirty="0"/>
              <a:t>Click to edit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833458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755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E136C-4701-8156-F5BF-C1734A09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D2175-AF6A-720F-4FCE-9166C5625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1BDBD-1577-55DD-3638-E7D4DB034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7127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CF8FF-D7C7-DE39-E97D-AD5B1F56B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34F71E-8370-5CA8-53E3-1EE77F9A0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BB147-0C9B-EC79-AFCE-1B26276280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911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4B08F537-BDE9-BAF5-2F10-974A5EC88352}"/>
              </a:ext>
            </a:extLst>
          </p:cNvPr>
          <p:cNvSpPr/>
          <p:nvPr userDrawn="1"/>
        </p:nvSpPr>
        <p:spPr>
          <a:xfrm rot="16200000">
            <a:off x="3946713" y="-1956129"/>
            <a:ext cx="5759074" cy="10731500"/>
          </a:xfrm>
          <a:prstGeom prst="round2SameRect">
            <a:avLst>
              <a:gd name="adj1" fmla="val 10555"/>
              <a:gd name="adj2" fmla="val 0"/>
            </a:avLst>
          </a:prstGeom>
          <a:gradFill flip="none" rotWithShape="1">
            <a:gsLst>
              <a:gs pos="100000">
                <a:schemeClr val="accent2"/>
              </a:gs>
              <a:gs pos="72000">
                <a:schemeClr val="accent1"/>
              </a:gs>
              <a:gs pos="17000">
                <a:schemeClr val="accent3"/>
              </a:gs>
            </a:gsLst>
            <a:lin ang="81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ed Hat Display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73578A-4C24-9104-11A1-3B7EC6B1A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32820"/>
            <a:ext cx="5737455" cy="4553601"/>
          </a:xfrm>
          <a:custGeom>
            <a:avLst/>
            <a:gdLst>
              <a:gd name="connsiteX0" fmla="*/ 0 w 5181600"/>
              <a:gd name="connsiteY0" fmla="*/ 0 h 4064000"/>
              <a:gd name="connsiteX1" fmla="*/ 495300 w 5181600"/>
              <a:gd name="connsiteY1" fmla="*/ 0 h 4064000"/>
              <a:gd name="connsiteX2" fmla="*/ 4180454 w 5181600"/>
              <a:gd name="connsiteY2" fmla="*/ 0 h 4064000"/>
              <a:gd name="connsiteX3" fmla="*/ 4675754 w 5181600"/>
              <a:gd name="connsiteY3" fmla="*/ 0 h 4064000"/>
              <a:gd name="connsiteX4" fmla="*/ 5181600 w 5181600"/>
              <a:gd name="connsiteY4" fmla="*/ 505846 h 4064000"/>
              <a:gd name="connsiteX5" fmla="*/ 5181600 w 5181600"/>
              <a:gd name="connsiteY5" fmla="*/ 3558154 h 4064000"/>
              <a:gd name="connsiteX6" fmla="*/ 4675754 w 5181600"/>
              <a:gd name="connsiteY6" fmla="*/ 4064000 h 4064000"/>
              <a:gd name="connsiteX7" fmla="*/ 4180454 w 5181600"/>
              <a:gd name="connsiteY7" fmla="*/ 4064000 h 4064000"/>
              <a:gd name="connsiteX8" fmla="*/ 495300 w 5181600"/>
              <a:gd name="connsiteY8" fmla="*/ 4064000 h 4064000"/>
              <a:gd name="connsiteX9" fmla="*/ 0 w 5181600"/>
              <a:gd name="connsiteY9" fmla="*/ 4064000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81600" h="4064000">
                <a:moveTo>
                  <a:pt x="0" y="0"/>
                </a:moveTo>
                <a:lnTo>
                  <a:pt x="495300" y="0"/>
                </a:lnTo>
                <a:lnTo>
                  <a:pt x="4180454" y="0"/>
                </a:lnTo>
                <a:lnTo>
                  <a:pt x="4675754" y="0"/>
                </a:lnTo>
                <a:cubicBezTo>
                  <a:pt x="4955125" y="0"/>
                  <a:pt x="5181600" y="226475"/>
                  <a:pt x="5181600" y="505846"/>
                </a:cubicBezTo>
                <a:lnTo>
                  <a:pt x="5181600" y="3558154"/>
                </a:lnTo>
                <a:cubicBezTo>
                  <a:pt x="5181600" y="3837525"/>
                  <a:pt x="4955125" y="4064000"/>
                  <a:pt x="4675754" y="4064000"/>
                </a:cubicBezTo>
                <a:lnTo>
                  <a:pt x="4180454" y="4064000"/>
                </a:lnTo>
                <a:lnTo>
                  <a:pt x="495300" y="4064000"/>
                </a:lnTo>
                <a:lnTo>
                  <a:pt x="0" y="406400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A13928-BADE-7EF6-2F4E-08A0CCAED0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4285" y="1075300"/>
            <a:ext cx="3064626" cy="10124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E215B5-3411-2217-C358-B6765F81EB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0" y="2140250"/>
            <a:ext cx="5486400" cy="2327716"/>
          </a:xfrm>
        </p:spPr>
        <p:txBody>
          <a:bodyPr tIns="0" anchor="b" anchorCtr="0">
            <a:noAutofit/>
          </a:bodyPr>
          <a:lstStyle>
            <a:lvl1pPr algn="l">
              <a:lnSpc>
                <a:spcPts val="46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2 - 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433D0-4237-E4F6-BBED-AD1B52BBC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45420"/>
            <a:ext cx="5486400" cy="88837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86D35E-7AB2-6784-8BA6-1F2FCCA3DCE1}"/>
              </a:ext>
            </a:extLst>
          </p:cNvPr>
          <p:cNvSpPr txBox="1"/>
          <p:nvPr userDrawn="1"/>
        </p:nvSpPr>
        <p:spPr>
          <a:xfrm>
            <a:off x="8409941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D1FE51D-A00D-5C19-6341-C1F290F1CB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512" y="5401487"/>
            <a:ext cx="5485887" cy="423863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3536708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5ABDBA6-0FCC-13FA-DAFF-B6E8C3D77817}"/>
              </a:ext>
            </a:extLst>
          </p:cNvPr>
          <p:cNvSpPr/>
          <p:nvPr userDrawn="1"/>
        </p:nvSpPr>
        <p:spPr>
          <a:xfrm rot="10800000">
            <a:off x="-5" y="-8"/>
            <a:ext cx="7947841" cy="5613998"/>
          </a:xfrm>
          <a:custGeom>
            <a:avLst/>
            <a:gdLst>
              <a:gd name="connsiteX0" fmla="*/ 4411690 w 4411690"/>
              <a:gd name="connsiteY0" fmla="*/ 4652765 h 4652765"/>
              <a:gd name="connsiteX1" fmla="*/ 697 w 4411690"/>
              <a:gd name="connsiteY1" fmla="*/ 4652765 h 4652765"/>
              <a:gd name="connsiteX2" fmla="*/ 0 w 4411690"/>
              <a:gd name="connsiteY2" fmla="*/ 4620201 h 4652765"/>
              <a:gd name="connsiteX3" fmla="*/ 181263 w 4411690"/>
              <a:gd name="connsiteY3" fmla="*/ 3816426 h 4652765"/>
              <a:gd name="connsiteX4" fmla="*/ 3463874 w 4411690"/>
              <a:gd name="connsiteY4" fmla="*/ 1363616 h 4652765"/>
              <a:gd name="connsiteX5" fmla="*/ 4394134 w 4411690"/>
              <a:gd name="connsiteY5" fmla="*/ 9622 h 4652765"/>
              <a:gd name="connsiteX6" fmla="*/ 4411690 w 4411690"/>
              <a:gd name="connsiteY6" fmla="*/ 0 h 4652765"/>
              <a:gd name="connsiteX0" fmla="*/ 4546184 w 4546184"/>
              <a:gd name="connsiteY0" fmla="*/ 4652765 h 4652765"/>
              <a:gd name="connsiteX1" fmla="*/ 135191 w 4546184"/>
              <a:gd name="connsiteY1" fmla="*/ 4652765 h 4652765"/>
              <a:gd name="connsiteX2" fmla="*/ 134494 w 4546184"/>
              <a:gd name="connsiteY2" fmla="*/ 4620201 h 4652765"/>
              <a:gd name="connsiteX3" fmla="*/ 315757 w 4546184"/>
              <a:gd name="connsiteY3" fmla="*/ 3816426 h 4652765"/>
              <a:gd name="connsiteX4" fmla="*/ 3654567 w 4546184"/>
              <a:gd name="connsiteY4" fmla="*/ 1390984 h 4652765"/>
              <a:gd name="connsiteX5" fmla="*/ 4528628 w 4546184"/>
              <a:gd name="connsiteY5" fmla="*/ 9622 h 4652765"/>
              <a:gd name="connsiteX6" fmla="*/ 4546184 w 4546184"/>
              <a:gd name="connsiteY6" fmla="*/ 0 h 4652765"/>
              <a:gd name="connsiteX7" fmla="*/ 4546184 w 4546184"/>
              <a:gd name="connsiteY7" fmla="*/ 4652765 h 4652765"/>
              <a:gd name="connsiteX0" fmla="*/ 4489642 w 4489642"/>
              <a:gd name="connsiteY0" fmla="*/ 4652765 h 4652765"/>
              <a:gd name="connsiteX1" fmla="*/ 78649 w 4489642"/>
              <a:gd name="connsiteY1" fmla="*/ 4652765 h 4652765"/>
              <a:gd name="connsiteX2" fmla="*/ 77952 w 4489642"/>
              <a:gd name="connsiteY2" fmla="*/ 4620201 h 4652765"/>
              <a:gd name="connsiteX3" fmla="*/ 357564 w 4489642"/>
              <a:gd name="connsiteY3" fmla="*/ 3282727 h 4652765"/>
              <a:gd name="connsiteX4" fmla="*/ 3598025 w 4489642"/>
              <a:gd name="connsiteY4" fmla="*/ 1390984 h 4652765"/>
              <a:gd name="connsiteX5" fmla="*/ 4472086 w 4489642"/>
              <a:gd name="connsiteY5" fmla="*/ 9622 h 4652765"/>
              <a:gd name="connsiteX6" fmla="*/ 4489642 w 4489642"/>
              <a:gd name="connsiteY6" fmla="*/ 0 h 4652765"/>
              <a:gd name="connsiteX7" fmla="*/ 4489642 w 4489642"/>
              <a:gd name="connsiteY7" fmla="*/ 4652765 h 465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89642" h="4652765">
                <a:moveTo>
                  <a:pt x="4489642" y="4652765"/>
                </a:moveTo>
                <a:lnTo>
                  <a:pt x="78649" y="4652765"/>
                </a:lnTo>
                <a:cubicBezTo>
                  <a:pt x="78417" y="4641910"/>
                  <a:pt x="78184" y="4631056"/>
                  <a:pt x="77952" y="4620201"/>
                </a:cubicBezTo>
                <a:cubicBezTo>
                  <a:pt x="84432" y="4366431"/>
                  <a:pt x="-229115" y="3820930"/>
                  <a:pt x="357564" y="3282727"/>
                </a:cubicBezTo>
                <a:cubicBezTo>
                  <a:pt x="944243" y="2744524"/>
                  <a:pt x="3092394" y="3330163"/>
                  <a:pt x="3598025" y="1390984"/>
                </a:cubicBezTo>
                <a:cubicBezTo>
                  <a:pt x="3767086" y="94520"/>
                  <a:pt x="4248083" y="144312"/>
                  <a:pt x="4472086" y="9622"/>
                </a:cubicBezTo>
                <a:lnTo>
                  <a:pt x="4489642" y="0"/>
                </a:lnTo>
                <a:lnTo>
                  <a:pt x="4489642" y="465276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000"/>
                </a:schemeClr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215B5-3411-2217-C358-B6765F81EB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0235" y="2076753"/>
            <a:ext cx="5112599" cy="2462394"/>
          </a:xfrm>
        </p:spPr>
        <p:txBody>
          <a:bodyPr tIns="0" anchor="b" anchorCtr="0">
            <a:noAutofit/>
          </a:bodyPr>
          <a:lstStyle>
            <a:lvl1pPr algn="l">
              <a:lnSpc>
                <a:spcPts val="46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Slide 3 - 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433D0-4237-E4F6-BBED-AD1B52BBC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235" y="4608272"/>
            <a:ext cx="5172475" cy="88837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D1FE51D-A00D-5C19-6341-C1F290F1CB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748" y="5496236"/>
            <a:ext cx="5112121" cy="42386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05FD81-6F4D-E11B-BE73-E37EC5A9D1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454" y="1024059"/>
            <a:ext cx="3124161" cy="1032160"/>
          </a:xfrm>
          <a:prstGeom prst="rect">
            <a:avLst/>
          </a:prstGeom>
        </p:spPr>
      </p:pic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AE26E969-1696-A037-CF36-EFD667B8B453}"/>
              </a:ext>
            </a:extLst>
          </p:cNvPr>
          <p:cNvSpPr/>
          <p:nvPr userDrawn="1"/>
        </p:nvSpPr>
        <p:spPr>
          <a:xfrm flipH="1">
            <a:off x="7553324" y="0"/>
            <a:ext cx="4638675" cy="6857999"/>
          </a:xfrm>
          <a:prstGeom prst="round1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30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ed Hat Display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940E06-BCBD-B721-5B9F-DAE9910B39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792710" y="932685"/>
            <a:ext cx="5753875" cy="4992628"/>
          </a:xfrm>
          <a:prstGeom prst="roundRect">
            <a:avLst>
              <a:gd name="adj" fmla="val 3942"/>
            </a:avLst>
          </a:prstGeom>
          <a:ln w="15875">
            <a:solidFill>
              <a:srgbClr val="FFFFFF"/>
            </a:solidFill>
          </a:ln>
          <a:effectLst>
            <a:outerShdw blurRad="812800" dist="266700" dir="5400000" algn="t" rotWithShape="0">
              <a:prstClr val="black">
                <a:alpha val="24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02FF87-747C-69D1-4C80-15E4A803F3B5}"/>
              </a:ext>
            </a:extLst>
          </p:cNvPr>
          <p:cNvSpPr txBox="1"/>
          <p:nvPr userDrawn="1"/>
        </p:nvSpPr>
        <p:spPr>
          <a:xfrm>
            <a:off x="8409941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429332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4EB96D-FEA2-B095-507B-9F40C514A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84"/>
          <a:stretch/>
        </p:blipFill>
        <p:spPr>
          <a:xfrm>
            <a:off x="0" y="0"/>
            <a:ext cx="12192000" cy="69066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F99554-4678-EA47-369B-78601667117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100000">
                <a:schemeClr val="accent2">
                  <a:alpha val="89000"/>
                </a:schemeClr>
              </a:gs>
              <a:gs pos="66000">
                <a:schemeClr val="accent1">
                  <a:alpha val="85000"/>
                </a:schemeClr>
              </a:gs>
              <a:gs pos="17000">
                <a:schemeClr val="accent3">
                  <a:alpha val="85000"/>
                </a:schemeClr>
              </a:gs>
            </a:gsLst>
            <a:lin ang="81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D" b="0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ed Hat Display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59C1C-1D95-010C-9B81-E1C0A7D008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395" y="1560480"/>
            <a:ext cx="3236069" cy="1075267"/>
          </a:xfrm>
        </p:spPr>
        <p:txBody>
          <a:bodyPr tIns="0" anchor="t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F8C1B-0F4F-C411-3684-B734A0710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0" y="1622425"/>
            <a:ext cx="6042505" cy="4351338"/>
          </a:xfrm>
        </p:spPr>
        <p:txBody>
          <a:bodyPr/>
          <a:lstStyle>
            <a:lvl1pPr marL="628650" indent="-628650">
              <a:spcBef>
                <a:spcPts val="3000"/>
              </a:spcBef>
              <a:buClr>
                <a:schemeClr val="bg1"/>
              </a:buClr>
              <a:buSzPct val="155000"/>
              <a:buFont typeface="+mj-lt"/>
              <a:buAutoNum type="arabicParenR"/>
              <a:defRPr sz="2200">
                <a:solidFill>
                  <a:schemeClr val="bg1"/>
                </a:solidFill>
              </a:defRPr>
            </a:lvl1pPr>
            <a:lvl2pPr marL="914400" indent="-285750"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 marL="1200150" indent="-285750"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A04188-E3E9-937B-E281-CC30130E1FEC}"/>
              </a:ext>
            </a:extLst>
          </p:cNvPr>
          <p:cNvSpPr/>
          <p:nvPr userDrawn="1"/>
        </p:nvSpPr>
        <p:spPr>
          <a:xfrm>
            <a:off x="606090" y="582785"/>
            <a:ext cx="10976310" cy="5439212"/>
          </a:xfrm>
          <a:prstGeom prst="roundRect">
            <a:avLst>
              <a:gd name="adj" fmla="val 7328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8" name="Picture 7" descr="A logo with white text&#10;&#10;Description automatically generated">
            <a:extLst>
              <a:ext uri="{FF2B5EF4-FFF2-40B4-BE49-F238E27FC236}">
                <a16:creationId xmlns:a16="http://schemas.microsoft.com/office/drawing/2014/main" id="{83EBB39A-D34A-BDA4-C174-F03129AE41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8" b="17344"/>
          <a:stretch/>
        </p:blipFill>
        <p:spPr>
          <a:xfrm>
            <a:off x="524597" y="6217224"/>
            <a:ext cx="1835448" cy="5952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5B187E-9812-B06F-5944-7444ACD70456}"/>
              </a:ext>
            </a:extLst>
          </p:cNvPr>
          <p:cNvSpPr txBox="1"/>
          <p:nvPr userDrawn="1"/>
        </p:nvSpPr>
        <p:spPr>
          <a:xfrm>
            <a:off x="7580600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F45A59-0501-67C0-5AA7-A1603C756E9D}"/>
              </a:ext>
            </a:extLst>
          </p:cNvPr>
          <p:cNvSpPr txBox="1"/>
          <p:nvPr userDrawn="1"/>
        </p:nvSpPr>
        <p:spPr>
          <a:xfrm>
            <a:off x="11103089" y="6397089"/>
            <a:ext cx="454855" cy="3693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E9B04D59-2DAB-48A4-9A29-F823BD89FB01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42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1F16BD3-2BE8-8B26-FEBD-DF432D5F6640}"/>
              </a:ext>
            </a:extLst>
          </p:cNvPr>
          <p:cNvSpPr/>
          <p:nvPr userDrawn="1"/>
        </p:nvSpPr>
        <p:spPr>
          <a:xfrm flipH="1">
            <a:off x="0" y="5055"/>
            <a:ext cx="12192000" cy="5207026"/>
          </a:xfrm>
          <a:custGeom>
            <a:avLst/>
            <a:gdLst>
              <a:gd name="connsiteX0" fmla="*/ 12192000 w 12192000"/>
              <a:gd name="connsiteY0" fmla="*/ 0 h 5386543"/>
              <a:gd name="connsiteX1" fmla="*/ 0 w 12192000"/>
              <a:gd name="connsiteY1" fmla="*/ 0 h 5386543"/>
              <a:gd name="connsiteX2" fmla="*/ 0 w 12192000"/>
              <a:gd name="connsiteY2" fmla="*/ 2238714 h 5386543"/>
              <a:gd name="connsiteX3" fmla="*/ 75154 w 12192000"/>
              <a:gd name="connsiteY3" fmla="*/ 2295633 h 5386543"/>
              <a:gd name="connsiteX4" fmla="*/ 2659198 w 12192000"/>
              <a:gd name="connsiteY4" fmla="*/ 3788853 h 5386543"/>
              <a:gd name="connsiteX5" fmla="*/ 9662556 w 12192000"/>
              <a:gd name="connsiteY5" fmla="*/ 4019586 h 5386543"/>
              <a:gd name="connsiteX6" fmla="*/ 11897696 w 12192000"/>
              <a:gd name="connsiteY6" fmla="*/ 5280077 h 5386543"/>
              <a:gd name="connsiteX7" fmla="*/ 12192000 w 12192000"/>
              <a:gd name="connsiteY7" fmla="*/ 5386543 h 5386543"/>
              <a:gd name="connsiteX0" fmla="*/ 12192000 w 12192000"/>
              <a:gd name="connsiteY0" fmla="*/ 0 h 5280077"/>
              <a:gd name="connsiteX1" fmla="*/ 0 w 12192000"/>
              <a:gd name="connsiteY1" fmla="*/ 0 h 5280077"/>
              <a:gd name="connsiteX2" fmla="*/ 0 w 12192000"/>
              <a:gd name="connsiteY2" fmla="*/ 2238714 h 5280077"/>
              <a:gd name="connsiteX3" fmla="*/ 75154 w 12192000"/>
              <a:gd name="connsiteY3" fmla="*/ 2295633 h 5280077"/>
              <a:gd name="connsiteX4" fmla="*/ 2659198 w 12192000"/>
              <a:gd name="connsiteY4" fmla="*/ 3788853 h 5280077"/>
              <a:gd name="connsiteX5" fmla="*/ 9662556 w 12192000"/>
              <a:gd name="connsiteY5" fmla="*/ 4019586 h 5280077"/>
              <a:gd name="connsiteX6" fmla="*/ 11897696 w 12192000"/>
              <a:gd name="connsiteY6" fmla="*/ 5280077 h 5280077"/>
              <a:gd name="connsiteX7" fmla="*/ 12187188 w 12192000"/>
              <a:gd name="connsiteY7" fmla="*/ 3483786 h 5280077"/>
              <a:gd name="connsiteX8" fmla="*/ 12192000 w 12192000"/>
              <a:gd name="connsiteY8" fmla="*/ 0 h 5280077"/>
              <a:gd name="connsiteX0" fmla="*/ 12192000 w 12192000"/>
              <a:gd name="connsiteY0" fmla="*/ 0 h 4353287"/>
              <a:gd name="connsiteX1" fmla="*/ 0 w 12192000"/>
              <a:gd name="connsiteY1" fmla="*/ 0 h 4353287"/>
              <a:gd name="connsiteX2" fmla="*/ 0 w 12192000"/>
              <a:gd name="connsiteY2" fmla="*/ 2238714 h 4353287"/>
              <a:gd name="connsiteX3" fmla="*/ 75154 w 12192000"/>
              <a:gd name="connsiteY3" fmla="*/ 2295633 h 4353287"/>
              <a:gd name="connsiteX4" fmla="*/ 2659198 w 12192000"/>
              <a:gd name="connsiteY4" fmla="*/ 3788853 h 4353287"/>
              <a:gd name="connsiteX5" fmla="*/ 9662556 w 12192000"/>
              <a:gd name="connsiteY5" fmla="*/ 4019586 h 4353287"/>
              <a:gd name="connsiteX6" fmla="*/ 11989136 w 12192000"/>
              <a:gd name="connsiteY6" fmla="*/ 4353287 h 4353287"/>
              <a:gd name="connsiteX7" fmla="*/ 12187188 w 12192000"/>
              <a:gd name="connsiteY7" fmla="*/ 3483786 h 4353287"/>
              <a:gd name="connsiteX8" fmla="*/ 12192000 w 12192000"/>
              <a:gd name="connsiteY8" fmla="*/ 0 h 4353287"/>
              <a:gd name="connsiteX0" fmla="*/ 12192000 w 12192000"/>
              <a:gd name="connsiteY0" fmla="*/ 0 h 4504334"/>
              <a:gd name="connsiteX1" fmla="*/ 0 w 12192000"/>
              <a:gd name="connsiteY1" fmla="*/ 0 h 4504334"/>
              <a:gd name="connsiteX2" fmla="*/ 0 w 12192000"/>
              <a:gd name="connsiteY2" fmla="*/ 2238714 h 4504334"/>
              <a:gd name="connsiteX3" fmla="*/ 75154 w 12192000"/>
              <a:gd name="connsiteY3" fmla="*/ 2295633 h 4504334"/>
              <a:gd name="connsiteX4" fmla="*/ 2659198 w 12192000"/>
              <a:gd name="connsiteY4" fmla="*/ 3788853 h 4504334"/>
              <a:gd name="connsiteX5" fmla="*/ 9662556 w 12192000"/>
              <a:gd name="connsiteY5" fmla="*/ 4019586 h 4504334"/>
              <a:gd name="connsiteX6" fmla="*/ 11989136 w 12192000"/>
              <a:gd name="connsiteY6" fmla="*/ 4353287 h 4504334"/>
              <a:gd name="connsiteX7" fmla="*/ 12187188 w 12192000"/>
              <a:gd name="connsiteY7" fmla="*/ 3483786 h 4504334"/>
              <a:gd name="connsiteX8" fmla="*/ 12192000 w 12192000"/>
              <a:gd name="connsiteY8" fmla="*/ 0 h 4504334"/>
              <a:gd name="connsiteX0" fmla="*/ 12192000 w 12192000"/>
              <a:gd name="connsiteY0" fmla="*/ 0 h 4519684"/>
              <a:gd name="connsiteX1" fmla="*/ 0 w 12192000"/>
              <a:gd name="connsiteY1" fmla="*/ 0 h 4519684"/>
              <a:gd name="connsiteX2" fmla="*/ 0 w 12192000"/>
              <a:gd name="connsiteY2" fmla="*/ 2238714 h 4519684"/>
              <a:gd name="connsiteX3" fmla="*/ 75154 w 12192000"/>
              <a:gd name="connsiteY3" fmla="*/ 2295633 h 4519684"/>
              <a:gd name="connsiteX4" fmla="*/ 2659198 w 12192000"/>
              <a:gd name="connsiteY4" fmla="*/ 3788853 h 4519684"/>
              <a:gd name="connsiteX5" fmla="*/ 9662556 w 12192000"/>
              <a:gd name="connsiteY5" fmla="*/ 4019586 h 4519684"/>
              <a:gd name="connsiteX6" fmla="*/ 12181642 w 12192000"/>
              <a:gd name="connsiteY6" fmla="*/ 4375984 h 4519684"/>
              <a:gd name="connsiteX7" fmla="*/ 12187188 w 12192000"/>
              <a:gd name="connsiteY7" fmla="*/ 3483786 h 4519684"/>
              <a:gd name="connsiteX8" fmla="*/ 12192000 w 12192000"/>
              <a:gd name="connsiteY8" fmla="*/ 0 h 451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4519684">
                <a:moveTo>
                  <a:pt x="12192000" y="0"/>
                </a:moveTo>
                <a:lnTo>
                  <a:pt x="0" y="0"/>
                </a:lnTo>
                <a:lnTo>
                  <a:pt x="0" y="2238714"/>
                </a:lnTo>
                <a:lnTo>
                  <a:pt x="75154" y="2295633"/>
                </a:lnTo>
                <a:cubicBezTo>
                  <a:pt x="949336" y="2942016"/>
                  <a:pt x="1889281" y="3537629"/>
                  <a:pt x="2659198" y="3788853"/>
                </a:cubicBezTo>
                <a:cubicBezTo>
                  <a:pt x="4712310" y="4458785"/>
                  <a:pt x="6142527" y="1445228"/>
                  <a:pt x="9662556" y="4019586"/>
                </a:cubicBezTo>
                <a:cubicBezTo>
                  <a:pt x="10432562" y="4582728"/>
                  <a:pt x="11468291" y="4621694"/>
                  <a:pt x="12181642" y="4375984"/>
                </a:cubicBezTo>
                <a:cubicBezTo>
                  <a:pt x="12183491" y="4078585"/>
                  <a:pt x="12185339" y="3781185"/>
                  <a:pt x="12187188" y="3483786"/>
                </a:cubicBezTo>
                <a:cubicBezTo>
                  <a:pt x="12187188" y="1688272"/>
                  <a:pt x="12192000" y="1795514"/>
                  <a:pt x="12192000" y="0"/>
                </a:cubicBezTo>
                <a:close/>
              </a:path>
            </a:pathLst>
          </a:cu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6000"/>
                </a:schemeClr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59C1C-1D95-010C-9B81-E1C0A7D0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F8C1B-0F4F-C411-3684-B734A0710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398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065C3AD-8E14-1FB3-EF2F-97CF3BF2B079}"/>
              </a:ext>
            </a:extLst>
          </p:cNvPr>
          <p:cNvSpPr/>
          <p:nvPr userDrawn="1"/>
        </p:nvSpPr>
        <p:spPr>
          <a:xfrm flipH="1">
            <a:off x="0" y="5055"/>
            <a:ext cx="12192000" cy="5207026"/>
          </a:xfrm>
          <a:custGeom>
            <a:avLst/>
            <a:gdLst>
              <a:gd name="connsiteX0" fmla="*/ 12192000 w 12192000"/>
              <a:gd name="connsiteY0" fmla="*/ 0 h 5386543"/>
              <a:gd name="connsiteX1" fmla="*/ 0 w 12192000"/>
              <a:gd name="connsiteY1" fmla="*/ 0 h 5386543"/>
              <a:gd name="connsiteX2" fmla="*/ 0 w 12192000"/>
              <a:gd name="connsiteY2" fmla="*/ 2238714 h 5386543"/>
              <a:gd name="connsiteX3" fmla="*/ 75154 w 12192000"/>
              <a:gd name="connsiteY3" fmla="*/ 2295633 h 5386543"/>
              <a:gd name="connsiteX4" fmla="*/ 2659198 w 12192000"/>
              <a:gd name="connsiteY4" fmla="*/ 3788853 h 5386543"/>
              <a:gd name="connsiteX5" fmla="*/ 9662556 w 12192000"/>
              <a:gd name="connsiteY5" fmla="*/ 4019586 h 5386543"/>
              <a:gd name="connsiteX6" fmla="*/ 11897696 w 12192000"/>
              <a:gd name="connsiteY6" fmla="*/ 5280077 h 5386543"/>
              <a:gd name="connsiteX7" fmla="*/ 12192000 w 12192000"/>
              <a:gd name="connsiteY7" fmla="*/ 5386543 h 5386543"/>
              <a:gd name="connsiteX0" fmla="*/ 12192000 w 12192000"/>
              <a:gd name="connsiteY0" fmla="*/ 0 h 5280077"/>
              <a:gd name="connsiteX1" fmla="*/ 0 w 12192000"/>
              <a:gd name="connsiteY1" fmla="*/ 0 h 5280077"/>
              <a:gd name="connsiteX2" fmla="*/ 0 w 12192000"/>
              <a:gd name="connsiteY2" fmla="*/ 2238714 h 5280077"/>
              <a:gd name="connsiteX3" fmla="*/ 75154 w 12192000"/>
              <a:gd name="connsiteY3" fmla="*/ 2295633 h 5280077"/>
              <a:gd name="connsiteX4" fmla="*/ 2659198 w 12192000"/>
              <a:gd name="connsiteY4" fmla="*/ 3788853 h 5280077"/>
              <a:gd name="connsiteX5" fmla="*/ 9662556 w 12192000"/>
              <a:gd name="connsiteY5" fmla="*/ 4019586 h 5280077"/>
              <a:gd name="connsiteX6" fmla="*/ 11897696 w 12192000"/>
              <a:gd name="connsiteY6" fmla="*/ 5280077 h 5280077"/>
              <a:gd name="connsiteX7" fmla="*/ 12187188 w 12192000"/>
              <a:gd name="connsiteY7" fmla="*/ 3483786 h 5280077"/>
              <a:gd name="connsiteX8" fmla="*/ 12192000 w 12192000"/>
              <a:gd name="connsiteY8" fmla="*/ 0 h 5280077"/>
              <a:gd name="connsiteX0" fmla="*/ 12192000 w 12192000"/>
              <a:gd name="connsiteY0" fmla="*/ 0 h 4353287"/>
              <a:gd name="connsiteX1" fmla="*/ 0 w 12192000"/>
              <a:gd name="connsiteY1" fmla="*/ 0 h 4353287"/>
              <a:gd name="connsiteX2" fmla="*/ 0 w 12192000"/>
              <a:gd name="connsiteY2" fmla="*/ 2238714 h 4353287"/>
              <a:gd name="connsiteX3" fmla="*/ 75154 w 12192000"/>
              <a:gd name="connsiteY3" fmla="*/ 2295633 h 4353287"/>
              <a:gd name="connsiteX4" fmla="*/ 2659198 w 12192000"/>
              <a:gd name="connsiteY4" fmla="*/ 3788853 h 4353287"/>
              <a:gd name="connsiteX5" fmla="*/ 9662556 w 12192000"/>
              <a:gd name="connsiteY5" fmla="*/ 4019586 h 4353287"/>
              <a:gd name="connsiteX6" fmla="*/ 11989136 w 12192000"/>
              <a:gd name="connsiteY6" fmla="*/ 4353287 h 4353287"/>
              <a:gd name="connsiteX7" fmla="*/ 12187188 w 12192000"/>
              <a:gd name="connsiteY7" fmla="*/ 3483786 h 4353287"/>
              <a:gd name="connsiteX8" fmla="*/ 12192000 w 12192000"/>
              <a:gd name="connsiteY8" fmla="*/ 0 h 4353287"/>
              <a:gd name="connsiteX0" fmla="*/ 12192000 w 12192000"/>
              <a:gd name="connsiteY0" fmla="*/ 0 h 4504334"/>
              <a:gd name="connsiteX1" fmla="*/ 0 w 12192000"/>
              <a:gd name="connsiteY1" fmla="*/ 0 h 4504334"/>
              <a:gd name="connsiteX2" fmla="*/ 0 w 12192000"/>
              <a:gd name="connsiteY2" fmla="*/ 2238714 h 4504334"/>
              <a:gd name="connsiteX3" fmla="*/ 75154 w 12192000"/>
              <a:gd name="connsiteY3" fmla="*/ 2295633 h 4504334"/>
              <a:gd name="connsiteX4" fmla="*/ 2659198 w 12192000"/>
              <a:gd name="connsiteY4" fmla="*/ 3788853 h 4504334"/>
              <a:gd name="connsiteX5" fmla="*/ 9662556 w 12192000"/>
              <a:gd name="connsiteY5" fmla="*/ 4019586 h 4504334"/>
              <a:gd name="connsiteX6" fmla="*/ 11989136 w 12192000"/>
              <a:gd name="connsiteY6" fmla="*/ 4353287 h 4504334"/>
              <a:gd name="connsiteX7" fmla="*/ 12187188 w 12192000"/>
              <a:gd name="connsiteY7" fmla="*/ 3483786 h 4504334"/>
              <a:gd name="connsiteX8" fmla="*/ 12192000 w 12192000"/>
              <a:gd name="connsiteY8" fmla="*/ 0 h 4504334"/>
              <a:gd name="connsiteX0" fmla="*/ 12192000 w 12192000"/>
              <a:gd name="connsiteY0" fmla="*/ 0 h 4519684"/>
              <a:gd name="connsiteX1" fmla="*/ 0 w 12192000"/>
              <a:gd name="connsiteY1" fmla="*/ 0 h 4519684"/>
              <a:gd name="connsiteX2" fmla="*/ 0 w 12192000"/>
              <a:gd name="connsiteY2" fmla="*/ 2238714 h 4519684"/>
              <a:gd name="connsiteX3" fmla="*/ 75154 w 12192000"/>
              <a:gd name="connsiteY3" fmla="*/ 2295633 h 4519684"/>
              <a:gd name="connsiteX4" fmla="*/ 2659198 w 12192000"/>
              <a:gd name="connsiteY4" fmla="*/ 3788853 h 4519684"/>
              <a:gd name="connsiteX5" fmla="*/ 9662556 w 12192000"/>
              <a:gd name="connsiteY5" fmla="*/ 4019586 h 4519684"/>
              <a:gd name="connsiteX6" fmla="*/ 12181642 w 12192000"/>
              <a:gd name="connsiteY6" fmla="*/ 4375984 h 4519684"/>
              <a:gd name="connsiteX7" fmla="*/ 12187188 w 12192000"/>
              <a:gd name="connsiteY7" fmla="*/ 3483786 h 4519684"/>
              <a:gd name="connsiteX8" fmla="*/ 12192000 w 12192000"/>
              <a:gd name="connsiteY8" fmla="*/ 0 h 451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4519684">
                <a:moveTo>
                  <a:pt x="12192000" y="0"/>
                </a:moveTo>
                <a:lnTo>
                  <a:pt x="0" y="0"/>
                </a:lnTo>
                <a:lnTo>
                  <a:pt x="0" y="2238714"/>
                </a:lnTo>
                <a:lnTo>
                  <a:pt x="75154" y="2295633"/>
                </a:lnTo>
                <a:cubicBezTo>
                  <a:pt x="949336" y="2942016"/>
                  <a:pt x="1889281" y="3537629"/>
                  <a:pt x="2659198" y="3788853"/>
                </a:cubicBezTo>
                <a:cubicBezTo>
                  <a:pt x="4712310" y="4458785"/>
                  <a:pt x="6142527" y="1445228"/>
                  <a:pt x="9662556" y="4019586"/>
                </a:cubicBezTo>
                <a:cubicBezTo>
                  <a:pt x="10432562" y="4582728"/>
                  <a:pt x="11468291" y="4621694"/>
                  <a:pt x="12181642" y="4375984"/>
                </a:cubicBezTo>
                <a:cubicBezTo>
                  <a:pt x="12183491" y="4078585"/>
                  <a:pt x="12185339" y="3781185"/>
                  <a:pt x="12187188" y="3483786"/>
                </a:cubicBezTo>
                <a:cubicBezTo>
                  <a:pt x="12187188" y="1688272"/>
                  <a:pt x="12192000" y="1795514"/>
                  <a:pt x="12192000" y="0"/>
                </a:cubicBezTo>
                <a:close/>
              </a:path>
            </a:pathLst>
          </a:cu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6000"/>
                </a:schemeClr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59C1C-1D95-010C-9B81-E1C0A7D0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F8C1B-0F4F-C411-3684-B734A0710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BFCEAE-9FD8-5CEF-F4B1-8FE445332A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18615"/>
            <a:ext cx="10515600" cy="509148"/>
          </a:xfrm>
        </p:spPr>
        <p:txBody>
          <a:bodyPr tIns="0"/>
          <a:lstStyle>
            <a:lvl1pPr>
              <a:defRPr sz="2600"/>
            </a:lvl1pPr>
          </a:lstStyle>
          <a:p>
            <a:pPr lvl="0"/>
            <a:r>
              <a:rPr lang="en-US" dirty="0"/>
              <a:t>Click to edit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934068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218129-4D7E-A1BE-5887-AA4D46E58817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100000">
                <a:schemeClr val="accent2">
                  <a:alpha val="89000"/>
                </a:schemeClr>
              </a:gs>
              <a:gs pos="66000">
                <a:schemeClr val="accent1">
                  <a:alpha val="85000"/>
                </a:schemeClr>
              </a:gs>
              <a:gs pos="17000">
                <a:schemeClr val="accent3">
                  <a:alpha val="85000"/>
                </a:schemeClr>
              </a:gs>
            </a:gsLst>
            <a:lin ang="81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D" b="0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ed Hat Display"/>
            </a:endParaRPr>
          </a:p>
        </p:txBody>
      </p:sp>
      <p:pic>
        <p:nvPicPr>
          <p:cNvPr id="5" name="Picture 4" descr="A logo with white text&#10;&#10;Description automatically generated">
            <a:extLst>
              <a:ext uri="{FF2B5EF4-FFF2-40B4-BE49-F238E27FC236}">
                <a16:creationId xmlns:a16="http://schemas.microsoft.com/office/drawing/2014/main" id="{0934AADE-8056-35D7-FE75-17E02DB54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8" b="17344"/>
          <a:stretch/>
        </p:blipFill>
        <p:spPr>
          <a:xfrm>
            <a:off x="524597" y="6217224"/>
            <a:ext cx="1835448" cy="595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5ECBCF-8A1B-7EEC-5CCC-14A437B6B7DF}"/>
              </a:ext>
            </a:extLst>
          </p:cNvPr>
          <p:cNvSpPr txBox="1"/>
          <p:nvPr userDrawn="1"/>
        </p:nvSpPr>
        <p:spPr>
          <a:xfrm>
            <a:off x="7580600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976180-B8FC-C3BB-B60D-7C09E045C833}"/>
              </a:ext>
            </a:extLst>
          </p:cNvPr>
          <p:cNvSpPr txBox="1"/>
          <p:nvPr userDrawn="1"/>
        </p:nvSpPr>
        <p:spPr>
          <a:xfrm>
            <a:off x="11103089" y="6397089"/>
            <a:ext cx="454855" cy="3693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E9B04D59-2DAB-48A4-9A29-F823BD89FB01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AC5DA-F117-9BD2-7FA9-CDB5E8EFE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1" y="1029846"/>
            <a:ext cx="5517666" cy="2852737"/>
          </a:xfrm>
        </p:spPr>
        <p:txBody>
          <a:bodyPr lIns="0" tIns="91440" rIns="0" bIns="91440" anchor="b">
            <a:no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Break 1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A82DA-36D3-927E-8C3B-CBAAFDD20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1" y="3909571"/>
            <a:ext cx="5517666" cy="1500187"/>
          </a:xfrm>
        </p:spPr>
        <p:txBody>
          <a:bodyPr lIns="0" rIns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B71512-B1A3-ADBF-1BB7-BF7FDE04ED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5207" y="1291775"/>
            <a:ext cx="5747657" cy="4274454"/>
          </a:xfrm>
          <a:custGeom>
            <a:avLst/>
            <a:gdLst>
              <a:gd name="connsiteX0" fmla="*/ 0 w 5747657"/>
              <a:gd name="connsiteY0" fmla="*/ 0 h 4274454"/>
              <a:gd name="connsiteX1" fmla="*/ 188685 w 5747657"/>
              <a:gd name="connsiteY1" fmla="*/ 0 h 4274454"/>
              <a:gd name="connsiteX2" fmla="*/ 4991709 w 5747657"/>
              <a:gd name="connsiteY2" fmla="*/ 0 h 4274454"/>
              <a:gd name="connsiteX3" fmla="*/ 5180394 w 5747657"/>
              <a:gd name="connsiteY3" fmla="*/ 0 h 4274454"/>
              <a:gd name="connsiteX4" fmla="*/ 5747657 w 5747657"/>
              <a:gd name="connsiteY4" fmla="*/ 567263 h 4274454"/>
              <a:gd name="connsiteX5" fmla="*/ 5747657 w 5747657"/>
              <a:gd name="connsiteY5" fmla="*/ 3707191 h 4274454"/>
              <a:gd name="connsiteX6" fmla="*/ 5180394 w 5747657"/>
              <a:gd name="connsiteY6" fmla="*/ 4274454 h 4274454"/>
              <a:gd name="connsiteX7" fmla="*/ 4991709 w 5747657"/>
              <a:gd name="connsiteY7" fmla="*/ 4274454 h 4274454"/>
              <a:gd name="connsiteX8" fmla="*/ 188685 w 5747657"/>
              <a:gd name="connsiteY8" fmla="*/ 4274454 h 4274454"/>
              <a:gd name="connsiteX9" fmla="*/ 0 w 5747657"/>
              <a:gd name="connsiteY9" fmla="*/ 4274454 h 427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47657" h="4274454">
                <a:moveTo>
                  <a:pt x="0" y="0"/>
                </a:moveTo>
                <a:lnTo>
                  <a:pt x="188685" y="0"/>
                </a:lnTo>
                <a:lnTo>
                  <a:pt x="4991709" y="0"/>
                </a:lnTo>
                <a:lnTo>
                  <a:pt x="5180394" y="0"/>
                </a:lnTo>
                <a:cubicBezTo>
                  <a:pt x="5493685" y="0"/>
                  <a:pt x="5747657" y="253972"/>
                  <a:pt x="5747657" y="567263"/>
                </a:cubicBezTo>
                <a:lnTo>
                  <a:pt x="5747657" y="3707191"/>
                </a:lnTo>
                <a:cubicBezTo>
                  <a:pt x="5747657" y="4020482"/>
                  <a:pt x="5493685" y="4274454"/>
                  <a:pt x="5180394" y="4274454"/>
                </a:cubicBezTo>
                <a:lnTo>
                  <a:pt x="4991709" y="4274454"/>
                </a:lnTo>
                <a:lnTo>
                  <a:pt x="188685" y="4274454"/>
                </a:lnTo>
                <a:lnTo>
                  <a:pt x="0" y="4274454"/>
                </a:ln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762000" dist="304800" dir="5400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3240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218129-4D7E-A1BE-5887-AA4D46E58817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100000">
                <a:schemeClr val="accent2">
                  <a:alpha val="89000"/>
                </a:schemeClr>
              </a:gs>
              <a:gs pos="66000">
                <a:schemeClr val="accent1">
                  <a:alpha val="85000"/>
                </a:schemeClr>
              </a:gs>
              <a:gs pos="17000">
                <a:schemeClr val="accent3">
                  <a:alpha val="8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D" b="0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ed Hat Display"/>
            </a:endParaRPr>
          </a:p>
        </p:txBody>
      </p:sp>
      <p:pic>
        <p:nvPicPr>
          <p:cNvPr id="5" name="Picture 4" descr="A logo with white text&#10;&#10;Description automatically generated">
            <a:extLst>
              <a:ext uri="{FF2B5EF4-FFF2-40B4-BE49-F238E27FC236}">
                <a16:creationId xmlns:a16="http://schemas.microsoft.com/office/drawing/2014/main" id="{0934AADE-8056-35D7-FE75-17E02DB54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8" b="17344"/>
          <a:stretch/>
        </p:blipFill>
        <p:spPr>
          <a:xfrm>
            <a:off x="524597" y="6217224"/>
            <a:ext cx="1835448" cy="595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5ECBCF-8A1B-7EEC-5CCC-14A437B6B7DF}"/>
              </a:ext>
            </a:extLst>
          </p:cNvPr>
          <p:cNvSpPr txBox="1"/>
          <p:nvPr userDrawn="1"/>
        </p:nvSpPr>
        <p:spPr>
          <a:xfrm>
            <a:off x="7580600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976180-B8FC-C3BB-B60D-7C09E045C833}"/>
              </a:ext>
            </a:extLst>
          </p:cNvPr>
          <p:cNvSpPr txBox="1"/>
          <p:nvPr userDrawn="1"/>
        </p:nvSpPr>
        <p:spPr>
          <a:xfrm>
            <a:off x="11103089" y="6397089"/>
            <a:ext cx="454855" cy="3693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E9B04D59-2DAB-48A4-9A29-F823BD89FB01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AC5DA-F117-9BD2-7FA9-CDB5E8EFE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1" y="1122930"/>
            <a:ext cx="5517666" cy="2852737"/>
          </a:xfrm>
        </p:spPr>
        <p:txBody>
          <a:bodyPr lIns="0" tIns="91440" rIns="0" bIns="91440" anchor="b">
            <a:no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Break 2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A82DA-36D3-927E-8C3B-CBAAFDD20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1" y="4002655"/>
            <a:ext cx="5517666" cy="1500187"/>
          </a:xfrm>
        </p:spPr>
        <p:txBody>
          <a:bodyPr lIns="0" rIns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B71512-B1A3-ADBF-1BB7-BF7FDE04ED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5207" y="1291775"/>
            <a:ext cx="5747657" cy="4274454"/>
          </a:xfrm>
          <a:custGeom>
            <a:avLst/>
            <a:gdLst>
              <a:gd name="connsiteX0" fmla="*/ 0 w 5747657"/>
              <a:gd name="connsiteY0" fmla="*/ 0 h 4274454"/>
              <a:gd name="connsiteX1" fmla="*/ 188685 w 5747657"/>
              <a:gd name="connsiteY1" fmla="*/ 0 h 4274454"/>
              <a:gd name="connsiteX2" fmla="*/ 4991709 w 5747657"/>
              <a:gd name="connsiteY2" fmla="*/ 0 h 4274454"/>
              <a:gd name="connsiteX3" fmla="*/ 5180394 w 5747657"/>
              <a:gd name="connsiteY3" fmla="*/ 0 h 4274454"/>
              <a:gd name="connsiteX4" fmla="*/ 5747657 w 5747657"/>
              <a:gd name="connsiteY4" fmla="*/ 567263 h 4274454"/>
              <a:gd name="connsiteX5" fmla="*/ 5747657 w 5747657"/>
              <a:gd name="connsiteY5" fmla="*/ 3707191 h 4274454"/>
              <a:gd name="connsiteX6" fmla="*/ 5180394 w 5747657"/>
              <a:gd name="connsiteY6" fmla="*/ 4274454 h 4274454"/>
              <a:gd name="connsiteX7" fmla="*/ 4991709 w 5747657"/>
              <a:gd name="connsiteY7" fmla="*/ 4274454 h 4274454"/>
              <a:gd name="connsiteX8" fmla="*/ 188685 w 5747657"/>
              <a:gd name="connsiteY8" fmla="*/ 4274454 h 4274454"/>
              <a:gd name="connsiteX9" fmla="*/ 0 w 5747657"/>
              <a:gd name="connsiteY9" fmla="*/ 4274454 h 427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47657" h="4274454">
                <a:moveTo>
                  <a:pt x="0" y="0"/>
                </a:moveTo>
                <a:lnTo>
                  <a:pt x="188685" y="0"/>
                </a:lnTo>
                <a:lnTo>
                  <a:pt x="4991709" y="0"/>
                </a:lnTo>
                <a:lnTo>
                  <a:pt x="5180394" y="0"/>
                </a:lnTo>
                <a:cubicBezTo>
                  <a:pt x="5493685" y="0"/>
                  <a:pt x="5747657" y="253972"/>
                  <a:pt x="5747657" y="567263"/>
                </a:cubicBezTo>
                <a:lnTo>
                  <a:pt x="5747657" y="3707191"/>
                </a:lnTo>
                <a:cubicBezTo>
                  <a:pt x="5747657" y="4020482"/>
                  <a:pt x="5493685" y="4274454"/>
                  <a:pt x="5180394" y="4274454"/>
                </a:cubicBezTo>
                <a:lnTo>
                  <a:pt x="4991709" y="4274454"/>
                </a:lnTo>
                <a:lnTo>
                  <a:pt x="188685" y="4274454"/>
                </a:lnTo>
                <a:lnTo>
                  <a:pt x="0" y="4274454"/>
                </a:ln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762000" dist="304800" dir="5400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209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BAF2C6A-B2E0-BE7C-BFFD-FD1B633CB4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0AC00B-4ED0-6782-46C3-3AEBFEDEED01}"/>
              </a:ext>
            </a:extLst>
          </p:cNvPr>
          <p:cNvSpPr/>
          <p:nvPr userDrawn="1"/>
        </p:nvSpPr>
        <p:spPr>
          <a:xfrm>
            <a:off x="0" y="609600"/>
            <a:ext cx="12192000" cy="6248400"/>
          </a:xfrm>
          <a:prstGeom prst="rect">
            <a:avLst/>
          </a:prstGeom>
          <a:gradFill flip="none" rotWithShape="1">
            <a:gsLst>
              <a:gs pos="100000">
                <a:schemeClr val="accent3"/>
              </a:gs>
              <a:gs pos="80000">
                <a:schemeClr val="accent1">
                  <a:alpha val="86000"/>
                </a:schemeClr>
              </a:gs>
              <a:gs pos="0">
                <a:schemeClr val="accent5">
                  <a:alpha val="0"/>
                </a:schemeClr>
              </a:gs>
              <a:gs pos="40000">
                <a:schemeClr val="accent5">
                  <a:alpha val="4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5" name="Picture 4" descr="A logo with white text&#10;&#10;Description automatically generated">
            <a:extLst>
              <a:ext uri="{FF2B5EF4-FFF2-40B4-BE49-F238E27FC236}">
                <a16:creationId xmlns:a16="http://schemas.microsoft.com/office/drawing/2014/main" id="{0934AADE-8056-35D7-FE75-17E02DB54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8" b="17344"/>
          <a:stretch/>
        </p:blipFill>
        <p:spPr>
          <a:xfrm>
            <a:off x="524597" y="6217224"/>
            <a:ext cx="1835448" cy="595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5ECBCF-8A1B-7EEC-5CCC-14A437B6B7DF}"/>
              </a:ext>
            </a:extLst>
          </p:cNvPr>
          <p:cNvSpPr txBox="1"/>
          <p:nvPr userDrawn="1"/>
        </p:nvSpPr>
        <p:spPr>
          <a:xfrm>
            <a:off x="7580600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976180-B8FC-C3BB-B60D-7C09E045C833}"/>
              </a:ext>
            </a:extLst>
          </p:cNvPr>
          <p:cNvSpPr txBox="1"/>
          <p:nvPr userDrawn="1"/>
        </p:nvSpPr>
        <p:spPr>
          <a:xfrm>
            <a:off x="11103089" y="6397089"/>
            <a:ext cx="454855" cy="3693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E9B04D59-2DAB-48A4-9A29-F823BD89FB01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AC5DA-F117-9BD2-7FA9-CDB5E8EFE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658" y="777978"/>
            <a:ext cx="10543009" cy="2852737"/>
          </a:xfrm>
        </p:spPr>
        <p:txBody>
          <a:bodyPr lIns="0" tIns="91440" rIns="0" bIns="91440" anchor="b">
            <a:no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Break 3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A82DA-36D3-927E-8C3B-CBAAFDD20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0658" y="3657703"/>
            <a:ext cx="10543009" cy="1500187"/>
          </a:xfrm>
        </p:spPr>
        <p:txBody>
          <a:bodyPr lIns="0" rIns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6295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BC267F-FF10-492E-2260-2B6F73C9BB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942" y="6210868"/>
            <a:ext cx="1908790" cy="6306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ECF3B3-B725-91B1-70E8-E2F093F79DA9}"/>
              </a:ext>
            </a:extLst>
          </p:cNvPr>
          <p:cNvSpPr txBox="1"/>
          <p:nvPr userDrawn="1"/>
        </p:nvSpPr>
        <p:spPr>
          <a:xfrm>
            <a:off x="7580600" y="6539661"/>
            <a:ext cx="319318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Espresa. All rights reserved.  |  Espresa, Inc. – Confidential and Proprietary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155D19-705D-1657-E7AC-FC34F34CC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4675"/>
            <a:ext cx="10515600" cy="647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7E2DC-3BB4-9A26-DCD7-97F02CF39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8799"/>
            <a:ext cx="10515600" cy="4144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E48790-02E9-3AB6-176B-AD0E761D3224}"/>
              </a:ext>
            </a:extLst>
          </p:cNvPr>
          <p:cNvSpPr txBox="1"/>
          <p:nvPr userDrawn="1"/>
        </p:nvSpPr>
        <p:spPr>
          <a:xfrm>
            <a:off x="11103089" y="6397089"/>
            <a:ext cx="454855" cy="36933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fld id="{E9B04D59-2DAB-48A4-9A29-F823BD89FB01}" type="slidenum">
              <a:rPr lang="en-US" smtClean="0">
                <a:solidFill>
                  <a:schemeClr val="tx1"/>
                </a:solidFill>
              </a:rPr>
              <a:pPr algn="r"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2" r:id="rId3"/>
    <p:sldLayoutId id="2147483663" r:id="rId4"/>
    <p:sldLayoutId id="2147483650" r:id="rId5"/>
    <p:sldLayoutId id="2147483664" r:id="rId6"/>
    <p:sldLayoutId id="2147483665" r:id="rId7"/>
    <p:sldLayoutId id="2147483666" r:id="rId8"/>
    <p:sldLayoutId id="2147483667" r:id="rId9"/>
    <p:sldLayoutId id="2147483669" r:id="rId10"/>
    <p:sldLayoutId id="2147483652" r:id="rId11"/>
    <p:sldLayoutId id="2147483653" r:id="rId12"/>
    <p:sldLayoutId id="2147483654" r:id="rId13"/>
    <p:sldLayoutId id="2147483668" r:id="rId14"/>
    <p:sldLayoutId id="2147483655" r:id="rId15"/>
    <p:sldLayoutId id="2147483656" r:id="rId16"/>
    <p:sldLayoutId id="214748365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None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230188" indent="-230188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458788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684213" indent="-225425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Calibri" panose="020F0502020204030204" pitchFamily="34" charset="0"/>
        <a:buChar char="−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914400" indent="-230188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Calibri" panose="020F0502020204030204" pitchFamily="34" charset="0"/>
        <a:buChar char="−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1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vimeo.com/1219950085/a2867192d6?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AC91-0861-8899-FF11-C60C08E61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869119"/>
            <a:ext cx="5803900" cy="2374353"/>
          </a:xfrm>
        </p:spPr>
        <p:txBody>
          <a:bodyPr/>
          <a:lstStyle/>
          <a:p>
            <a:r>
              <a:rPr lang="en-US" dirty="0"/>
              <a:t>Building a Wellbeing Champions Community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653874D9-BE62-1A83-ED38-27DD1B4AD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354032"/>
            <a:ext cx="5486400" cy="888372"/>
          </a:xfrm>
        </p:spPr>
        <p:txBody>
          <a:bodyPr/>
          <a:lstStyle/>
          <a:p>
            <a:r>
              <a:rPr lang="en-US" dirty="0"/>
              <a:t>Best Practices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D4F30-92E6-7CB7-33FD-287D7F6995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513" y="4818541"/>
            <a:ext cx="5485887" cy="423863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592292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5109D241-828B-2BBC-B3B9-E6C53A23BBFF}"/>
              </a:ext>
            </a:extLst>
          </p:cNvPr>
          <p:cNvSpPr/>
          <p:nvPr/>
        </p:nvSpPr>
        <p:spPr>
          <a:xfrm flipH="1" flipV="1">
            <a:off x="-5" y="1281104"/>
            <a:ext cx="12192002" cy="4824122"/>
          </a:xfrm>
          <a:custGeom>
            <a:avLst/>
            <a:gdLst>
              <a:gd name="connsiteX0" fmla="*/ 12192002 w 12192002"/>
              <a:gd name="connsiteY0" fmla="*/ 0 h 4504726"/>
              <a:gd name="connsiteX1" fmla="*/ 0 w 12192002"/>
              <a:gd name="connsiteY1" fmla="*/ 0 h 4504726"/>
              <a:gd name="connsiteX2" fmla="*/ 0 w 12192002"/>
              <a:gd name="connsiteY2" fmla="*/ 1065713 h 4504726"/>
              <a:gd name="connsiteX3" fmla="*/ 218158 w 12192002"/>
              <a:gd name="connsiteY3" fmla="*/ 1279271 h 4504726"/>
              <a:gd name="connsiteX4" fmla="*/ 1679489 w 12192002"/>
              <a:gd name="connsiteY4" fmla="*/ 2039767 h 4504726"/>
              <a:gd name="connsiteX5" fmla="*/ 8158348 w 12192002"/>
              <a:gd name="connsiteY5" fmla="*/ 2551928 h 4504726"/>
              <a:gd name="connsiteX6" fmla="*/ 12006471 w 12192002"/>
              <a:gd name="connsiteY6" fmla="*/ 4481746 h 4504726"/>
              <a:gd name="connsiteX7" fmla="*/ 12192002 w 12192002"/>
              <a:gd name="connsiteY7" fmla="*/ 4451413 h 450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2" h="4504726">
                <a:moveTo>
                  <a:pt x="12192002" y="0"/>
                </a:moveTo>
                <a:lnTo>
                  <a:pt x="0" y="0"/>
                </a:lnTo>
                <a:lnTo>
                  <a:pt x="0" y="1065713"/>
                </a:lnTo>
                <a:lnTo>
                  <a:pt x="218158" y="1279271"/>
                </a:lnTo>
                <a:cubicBezTo>
                  <a:pt x="608709" y="1624016"/>
                  <a:pt x="1089231" y="1899461"/>
                  <a:pt x="1679489" y="2039767"/>
                </a:cubicBezTo>
                <a:cubicBezTo>
                  <a:pt x="4377815" y="2681165"/>
                  <a:pt x="5420247" y="-406375"/>
                  <a:pt x="8158348" y="2551928"/>
                </a:cubicBezTo>
                <a:cubicBezTo>
                  <a:pt x="9527397" y="4031081"/>
                  <a:pt x="10783277" y="4634332"/>
                  <a:pt x="12006471" y="4481746"/>
                </a:cubicBezTo>
                <a:lnTo>
                  <a:pt x="12192002" y="44514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30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ID" sz="240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3BDEDE71-32BC-9198-9A5D-E6C383B48F3B}"/>
              </a:ext>
            </a:extLst>
          </p:cNvPr>
          <p:cNvSpPr/>
          <p:nvPr/>
        </p:nvSpPr>
        <p:spPr>
          <a:xfrm>
            <a:off x="3211114" y="1389591"/>
            <a:ext cx="8389214" cy="4174300"/>
          </a:xfrm>
          <a:prstGeom prst="roundRect">
            <a:avLst>
              <a:gd name="adj" fmla="val 4559"/>
            </a:avLst>
          </a:prstGeom>
          <a:solidFill>
            <a:schemeClr val="bg1"/>
          </a:solidFill>
          <a:ln>
            <a:noFill/>
          </a:ln>
          <a:effectLst>
            <a:outerShdw blurRad="508000" dist="190500" dir="5400000" algn="t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CCA71CF-8596-1FE3-C018-DB9295017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4675"/>
            <a:ext cx="10515600" cy="647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The Power of Champions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6F78F9-DA7F-E62D-9D54-75FC1A6FB81E}"/>
              </a:ext>
            </a:extLst>
          </p:cNvPr>
          <p:cNvSpPr txBox="1"/>
          <p:nvPr/>
        </p:nvSpPr>
        <p:spPr>
          <a:xfrm>
            <a:off x="3626740" y="1698156"/>
            <a:ext cx="7321675" cy="311849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en-US"/>
            </a:defPPr>
            <a:lvl1pPr marL="216000" indent="-2160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à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82880" indent="-365760">
              <a:lnSpc>
                <a:spcPct val="100000"/>
              </a:lnSpc>
              <a:spcAft>
                <a:spcPts val="1800"/>
              </a:spcAft>
              <a:buClr>
                <a:srgbClr val="00B0F0"/>
              </a:buClr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Every organization has natural wellbeing champions– even if you don’t know who they are yet</a:t>
            </a:r>
          </a:p>
          <a:p>
            <a:pPr marL="182880" indent="-365760">
              <a:lnSpc>
                <a:spcPct val="100000"/>
              </a:lnSpc>
              <a:spcAft>
                <a:spcPts val="1800"/>
              </a:spcAft>
              <a:buClr>
                <a:srgbClr val="00B0F0"/>
              </a:buClr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They’re passionate about health and wellbeing</a:t>
            </a:r>
          </a:p>
          <a:p>
            <a:pPr marL="182880" indent="-365760">
              <a:lnSpc>
                <a:spcPct val="100000"/>
              </a:lnSpc>
              <a:spcAft>
                <a:spcPts val="1800"/>
              </a:spcAft>
              <a:buClr>
                <a:srgbClr val="00B0F0"/>
              </a:buClr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Identify and empower them</a:t>
            </a:r>
          </a:p>
          <a:p>
            <a:pPr marL="182880" indent="-365760">
              <a:lnSpc>
                <a:spcPct val="100000"/>
              </a:lnSpc>
              <a:spcAft>
                <a:spcPts val="1800"/>
              </a:spcAft>
              <a:buClr>
                <a:srgbClr val="00B0F0"/>
              </a:buClr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Give them the tools and training they need to make an impact</a:t>
            </a:r>
          </a:p>
          <a:p>
            <a:pPr marL="182880" indent="-365760">
              <a:lnSpc>
                <a:spcPct val="100000"/>
              </a:lnSpc>
              <a:spcAft>
                <a:spcPts val="1800"/>
              </a:spcAft>
              <a:buClr>
                <a:srgbClr val="00B0F0"/>
              </a:buClr>
            </a:pP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They can help you listen, connect, and amplify the employee voice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93D278-B1A1-BD93-769E-C46FE4C2B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" y="2168279"/>
            <a:ext cx="3217059" cy="2938476"/>
          </a:xfrm>
          <a:prstGeom prst="rect">
            <a:avLst/>
          </a:prstGeom>
        </p:spPr>
      </p:pic>
      <p:sp>
        <p:nvSpPr>
          <p:cNvPr id="4" name="Rectangle: Rounded Corners 17">
            <a:extLst>
              <a:ext uri="{FF2B5EF4-FFF2-40B4-BE49-F238E27FC236}">
                <a16:creationId xmlns:a16="http://schemas.microsoft.com/office/drawing/2014/main" id="{0BD91208-A477-A63C-1C83-677210F4E8C2}"/>
              </a:ext>
            </a:extLst>
          </p:cNvPr>
          <p:cNvSpPr/>
          <p:nvPr/>
        </p:nvSpPr>
        <p:spPr>
          <a:xfrm rot="16200000">
            <a:off x="5596765" y="668058"/>
            <a:ext cx="998470" cy="9931400"/>
          </a:xfrm>
          <a:prstGeom prst="roundRect">
            <a:avLst>
              <a:gd name="adj" fmla="val 11778"/>
            </a:avLst>
          </a:prstGeom>
          <a:solidFill>
            <a:schemeClr val="bg1"/>
          </a:solidFill>
          <a:ln w="19050">
            <a:gradFill flip="none" rotWithShape="1">
              <a:gsLst>
                <a:gs pos="20000">
                  <a:srgbClr val="7030A0"/>
                </a:gs>
                <a:gs pos="62000">
                  <a:schemeClr val="accent1"/>
                </a:gs>
                <a:gs pos="100000">
                  <a:srgbClr val="00B0F0"/>
                </a:gs>
              </a:gsLst>
              <a:lin ang="8100000" scaled="1"/>
              <a:tileRect/>
            </a:gradFill>
          </a:ln>
          <a:effectLst>
            <a:outerShdw blurRad="5588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481D07-71D1-5FCC-3481-DA1B605880DB}"/>
              </a:ext>
            </a:extLst>
          </p:cNvPr>
          <p:cNvSpPr txBox="1"/>
          <p:nvPr/>
        </p:nvSpPr>
        <p:spPr>
          <a:xfrm>
            <a:off x="1842710" y="5429601"/>
            <a:ext cx="8795875" cy="38593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2400" b="1" dirty="0">
                <a:gradFill>
                  <a:gsLst>
                    <a:gs pos="25000">
                      <a:schemeClr val="accent4"/>
                    </a:gs>
                    <a:gs pos="65000">
                      <a:schemeClr val="accent3"/>
                    </a:gs>
                    <a:gs pos="95000">
                      <a:schemeClr val="tx2"/>
                    </a:gs>
                  </a:gsLst>
                  <a:path path="circle">
                    <a:fillToRect l="100000" t="100000"/>
                  </a:path>
                </a:gradFill>
              </a:rPr>
              <a:t>People TRUST Information From People They Know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B74AB1-5837-0534-88D9-D4FD50D85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46" y="5314346"/>
            <a:ext cx="638821" cy="63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10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F6DB6-876A-418E-980D-3FA8502F5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0A7578-F139-1A48-66F7-C846BB5C7B22}"/>
              </a:ext>
            </a:extLst>
          </p:cNvPr>
          <p:cNvSpPr/>
          <p:nvPr/>
        </p:nvSpPr>
        <p:spPr>
          <a:xfrm flipH="1" flipV="1">
            <a:off x="-5" y="1281104"/>
            <a:ext cx="12192002" cy="4824122"/>
          </a:xfrm>
          <a:custGeom>
            <a:avLst/>
            <a:gdLst>
              <a:gd name="connsiteX0" fmla="*/ 12192002 w 12192002"/>
              <a:gd name="connsiteY0" fmla="*/ 0 h 4504726"/>
              <a:gd name="connsiteX1" fmla="*/ 0 w 12192002"/>
              <a:gd name="connsiteY1" fmla="*/ 0 h 4504726"/>
              <a:gd name="connsiteX2" fmla="*/ 0 w 12192002"/>
              <a:gd name="connsiteY2" fmla="*/ 1065713 h 4504726"/>
              <a:gd name="connsiteX3" fmla="*/ 218158 w 12192002"/>
              <a:gd name="connsiteY3" fmla="*/ 1279271 h 4504726"/>
              <a:gd name="connsiteX4" fmla="*/ 1679489 w 12192002"/>
              <a:gd name="connsiteY4" fmla="*/ 2039767 h 4504726"/>
              <a:gd name="connsiteX5" fmla="*/ 8158348 w 12192002"/>
              <a:gd name="connsiteY5" fmla="*/ 2551928 h 4504726"/>
              <a:gd name="connsiteX6" fmla="*/ 12006471 w 12192002"/>
              <a:gd name="connsiteY6" fmla="*/ 4481746 h 4504726"/>
              <a:gd name="connsiteX7" fmla="*/ 12192002 w 12192002"/>
              <a:gd name="connsiteY7" fmla="*/ 4451413 h 450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2" h="4504726">
                <a:moveTo>
                  <a:pt x="12192002" y="0"/>
                </a:moveTo>
                <a:lnTo>
                  <a:pt x="0" y="0"/>
                </a:lnTo>
                <a:lnTo>
                  <a:pt x="0" y="1065713"/>
                </a:lnTo>
                <a:lnTo>
                  <a:pt x="218158" y="1279271"/>
                </a:lnTo>
                <a:cubicBezTo>
                  <a:pt x="608709" y="1624016"/>
                  <a:pt x="1089231" y="1899461"/>
                  <a:pt x="1679489" y="2039767"/>
                </a:cubicBezTo>
                <a:cubicBezTo>
                  <a:pt x="4377815" y="2681165"/>
                  <a:pt x="5420247" y="-406375"/>
                  <a:pt x="8158348" y="2551928"/>
                </a:cubicBezTo>
                <a:cubicBezTo>
                  <a:pt x="9527397" y="4031081"/>
                  <a:pt x="10783277" y="4634332"/>
                  <a:pt x="12006471" y="4481746"/>
                </a:cubicBezTo>
                <a:lnTo>
                  <a:pt x="12192002" y="44514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30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ID" sz="240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B52F6B2E-857F-AAE9-653E-C454BE277CA5}"/>
              </a:ext>
            </a:extLst>
          </p:cNvPr>
          <p:cNvSpPr/>
          <p:nvPr/>
        </p:nvSpPr>
        <p:spPr>
          <a:xfrm>
            <a:off x="436418" y="1389591"/>
            <a:ext cx="11163910" cy="4174300"/>
          </a:xfrm>
          <a:prstGeom prst="roundRect">
            <a:avLst>
              <a:gd name="adj" fmla="val 4559"/>
            </a:avLst>
          </a:prstGeom>
          <a:solidFill>
            <a:schemeClr val="bg1"/>
          </a:solidFill>
          <a:ln>
            <a:noFill/>
          </a:ln>
          <a:effectLst>
            <a:outerShdw blurRad="508000" dist="190500" dir="5400000" algn="t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×</a:t>
            </a:r>
            <a:br>
              <a:rPr lang="en-US"/>
            </a:br>
            <a:r>
              <a:rPr lang="en-US"/>
              <a:t>×</a:t>
            </a:r>
            <a:br>
              <a:rPr lang="en-US"/>
            </a:br>
            <a:r>
              <a:rPr lang="en-US"/>
              <a:t>×</a:t>
            </a:r>
            <a:endParaRPr lang="en-ID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8C66B5E-B264-43BC-2450-4CF2BD39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4675"/>
            <a:ext cx="10515600" cy="647749"/>
          </a:xfrm>
        </p:spPr>
        <p:txBody>
          <a:bodyPr/>
          <a:lstStyle/>
          <a:p>
            <a:pPr algn="ctr"/>
            <a:r>
              <a:rPr lang="en-US" dirty="0"/>
              <a:t>The Role of a Wellbeing Champion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AA0383-AD92-4DD1-B02F-58DF3B647E0D}"/>
              </a:ext>
            </a:extLst>
          </p:cNvPr>
          <p:cNvSpPr txBox="1"/>
          <p:nvPr/>
        </p:nvSpPr>
        <p:spPr>
          <a:xfrm>
            <a:off x="665332" y="1906167"/>
            <a:ext cx="4772300" cy="371640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en-US"/>
            </a:defPPr>
            <a:lvl1pPr marL="216000" indent="-2160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à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628650" lvl="1" indent="-457200">
              <a:buClr>
                <a:schemeClr val="accent1"/>
              </a:buClr>
              <a:buSzPct val="110000"/>
              <a:buFont typeface="+mj-lt"/>
              <a:buAutoNum type="arabicPeriod"/>
            </a:pPr>
            <a:r>
              <a:rPr lang="en-US" dirty="0"/>
              <a:t>Raise awareness of wellbeing resources and initiatives</a:t>
            </a:r>
          </a:p>
          <a:p>
            <a:pPr marL="628650" lvl="1" indent="-457200">
              <a:buClr>
                <a:schemeClr val="accent1"/>
              </a:buClr>
              <a:buSzPct val="110000"/>
              <a:buFont typeface="+mj-lt"/>
              <a:buAutoNum type="arabicPeriod"/>
            </a:pPr>
            <a:r>
              <a:rPr lang="en-US" dirty="0"/>
              <a:t>Actively listen to colleagues and understand their needs</a:t>
            </a:r>
          </a:p>
          <a:p>
            <a:pPr marL="628650" lvl="1" indent="-457200">
              <a:buClr>
                <a:schemeClr val="accent1"/>
              </a:buClr>
              <a:buSzPct val="110000"/>
              <a:buFont typeface="+mj-lt"/>
              <a:buAutoNum type="arabicPeriod"/>
            </a:pPr>
            <a:r>
              <a:rPr lang="en-US" dirty="0"/>
              <a:t>Guide colleagues to appropriate wellbeing resources</a:t>
            </a:r>
          </a:p>
          <a:p>
            <a:pPr marL="628650" lvl="1" indent="-457200">
              <a:buClr>
                <a:schemeClr val="accent1"/>
              </a:buClr>
              <a:buSzPct val="110000"/>
              <a:buFont typeface="+mj-lt"/>
              <a:buAutoNum type="arabicPeriod"/>
            </a:pPr>
            <a:r>
              <a:rPr lang="en-US" dirty="0"/>
              <a:t>Help reduce stigma around health and wellbeing, including mental health</a:t>
            </a:r>
          </a:p>
          <a:p>
            <a:pPr marL="628650" lvl="1" indent="-457200">
              <a:buClr>
                <a:schemeClr val="accent1"/>
              </a:buClr>
              <a:buSzPct val="110000"/>
              <a:buFont typeface="+mj-lt"/>
              <a:buAutoNum type="arabicPeriod"/>
            </a:pPr>
            <a:r>
              <a:rPr lang="en-US" dirty="0"/>
              <a:t>Build trust and maintain appropriate confidentiality</a:t>
            </a:r>
          </a:p>
          <a:p>
            <a:pPr marL="628650" lvl="1" indent="-457200">
              <a:buClr>
                <a:schemeClr val="accent1"/>
              </a:buClr>
              <a:buSzPct val="110000"/>
              <a:buFont typeface="+mj-lt"/>
              <a:buAutoNum type="arabicPeriod"/>
            </a:pPr>
            <a:r>
              <a:rPr lang="en-US" dirty="0"/>
              <a:t>Collaborate with other Wellbeing Champions and share best practices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E309B-067C-5C0C-67DF-CB1DBAD137EE}"/>
              </a:ext>
            </a:extLst>
          </p:cNvPr>
          <p:cNvSpPr txBox="1"/>
          <p:nvPr/>
        </p:nvSpPr>
        <p:spPr>
          <a:xfrm>
            <a:off x="6288536" y="1906168"/>
            <a:ext cx="4891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Their role is not to: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× Counsel colleagues</a:t>
            </a:r>
            <a:br>
              <a:rPr lang="en-US" dirty="0"/>
            </a:br>
            <a:r>
              <a:rPr lang="en-US" dirty="0"/>
              <a:t>× Diagnose conditions</a:t>
            </a:r>
            <a:br>
              <a:rPr lang="en-US" dirty="0"/>
            </a:br>
            <a:r>
              <a:rPr lang="en-US" dirty="0"/>
              <a:t>× Go beyond personal or professional boundaries</a:t>
            </a:r>
          </a:p>
        </p:txBody>
      </p:sp>
    </p:spTree>
    <p:extLst>
      <p:ext uri="{BB962C8B-B14F-4D97-AF65-F5344CB8AC3E}">
        <p14:creationId xmlns:p14="http://schemas.microsoft.com/office/powerpoint/2010/main" val="2865155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53329-D129-56B7-F6CB-9BBAC764D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 it For Them?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9620C-7E52-43D0-0A65-CE4147B8B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4" r="17714"/>
          <a:stretch/>
        </p:blipFill>
        <p:spPr>
          <a:xfrm>
            <a:off x="8558785" y="3503181"/>
            <a:ext cx="2596896" cy="25277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B8B66-575F-0F6A-F5D4-C03364F9C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1"/>
            <a:ext cx="10317480" cy="3243072"/>
          </a:xfrm>
        </p:spPr>
        <p:txBody>
          <a:bodyPr/>
          <a:lstStyle/>
          <a:p>
            <a:pPr lvl="1">
              <a:spcBef>
                <a:spcPts val="600"/>
              </a:spcBef>
            </a:pPr>
            <a:r>
              <a:rPr lang="en-US" sz="2000" dirty="0"/>
              <a:t>Help shape the organization’s future culture and benefits strategy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Connect with like-minded colleagues across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Learn practical skills to recognize and support colleagues who may be struggling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Build your understanding of common health conditions and how to support those affected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Develop valuable skills, including active listening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Receive monetary or other tangible incentives</a:t>
            </a:r>
          </a:p>
          <a:p>
            <a:pPr lvl="1">
              <a:spcBef>
                <a:spcPts val="600"/>
              </a:spcBef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514330"/>
      </p:ext>
    </p:extLst>
  </p:cSld>
  <p:clrMapOvr>
    <a:masterClrMapping/>
  </p:clrMapOvr>
  <p:transition spd="slow">
    <p:strip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4BDCD-3D5E-C001-80D1-2FA6F3734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0565"/>
            <a:ext cx="10515600" cy="647749"/>
          </a:xfrm>
        </p:spPr>
        <p:txBody>
          <a:bodyPr/>
          <a:lstStyle/>
          <a:p>
            <a:r>
              <a:rPr lang="en-US" dirty="0"/>
              <a:t>Expectations and Commitment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ED66E-CE62-D345-554D-DB67292EA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2472"/>
            <a:ext cx="6854952" cy="2353056"/>
          </a:xfrm>
        </p:spPr>
        <p:txBody>
          <a:bodyPr/>
          <a:lstStyle/>
          <a:p>
            <a:pPr lvl="1"/>
            <a:r>
              <a:rPr lang="en-US" sz="2000" b="1" dirty="0"/>
              <a:t>Role Duration</a:t>
            </a:r>
            <a:r>
              <a:rPr lang="en-US" sz="2000" dirty="0"/>
              <a:t>: Typically 6 or 12 months</a:t>
            </a:r>
          </a:p>
          <a:p>
            <a:pPr lvl="1"/>
            <a:r>
              <a:rPr lang="en-US" sz="2000" b="1" dirty="0"/>
              <a:t>Time Commitment</a:t>
            </a:r>
            <a:r>
              <a:rPr lang="en-US" sz="2000" dirty="0"/>
              <a:t>: Set number of hours per week or month</a:t>
            </a:r>
          </a:p>
          <a:p>
            <a:pPr lvl="1"/>
            <a:r>
              <a:rPr lang="en-US" sz="2000" b="1" dirty="0"/>
              <a:t>Training</a:t>
            </a:r>
            <a:r>
              <a:rPr lang="en-US" sz="2000" dirty="0"/>
              <a:t>: Initial training plus ongoing learning and support</a:t>
            </a:r>
          </a:p>
          <a:p>
            <a:pPr lvl="1"/>
            <a:r>
              <a:rPr lang="en-US" sz="2000" b="1" dirty="0"/>
              <a:t>Confidentiality</a:t>
            </a:r>
            <a:r>
              <a:rPr lang="en-US" sz="2000" dirty="0"/>
              <a:t>: Understand and uphold confidentiality expectations</a:t>
            </a:r>
          </a:p>
          <a:p>
            <a:pPr lvl="1"/>
            <a:r>
              <a:rPr lang="en-US" sz="2000" b="1" dirty="0"/>
              <a:t>At the End of the Term</a:t>
            </a:r>
            <a:r>
              <a:rPr lang="en-US" sz="2000" dirty="0"/>
              <a:t>: Choose whether to continue as a Wellbeing Champion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6B3C39-B149-50D9-DD41-DB02BD5A1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824" y="2133601"/>
            <a:ext cx="3399959" cy="339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80672"/>
      </p:ext>
    </p:extLst>
  </p:cSld>
  <p:clrMapOvr>
    <a:masterClrMapping/>
  </p:clrMapOvr>
  <p:transition spd="slow">
    <p:strip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885180B9-7276-80BD-F937-CCAD48FBB868}"/>
              </a:ext>
            </a:extLst>
          </p:cNvPr>
          <p:cNvSpPr/>
          <p:nvPr/>
        </p:nvSpPr>
        <p:spPr>
          <a:xfrm>
            <a:off x="7225156" y="939135"/>
            <a:ext cx="3747977" cy="4376578"/>
          </a:xfrm>
          <a:prstGeom prst="foldedCorner">
            <a:avLst>
              <a:gd name="adj" fmla="val 1127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CBED42-0A48-D1A3-89D0-31583A167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Recruitment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B99B7-8624-8957-AD99-D5FA46D86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547" y="1385194"/>
            <a:ext cx="6174497" cy="1462958"/>
          </a:xfrm>
        </p:spPr>
        <p:txBody>
          <a:bodyPr/>
          <a:lstStyle/>
          <a:p>
            <a:pPr lvl="1"/>
            <a:r>
              <a:rPr lang="en-US" sz="2000" b="1" dirty="0"/>
              <a:t>Recruitment Approach</a:t>
            </a:r>
            <a:r>
              <a:rPr lang="en-US" sz="2000" dirty="0"/>
              <a:t>: Nominations, volunteers, or both?</a:t>
            </a:r>
          </a:p>
          <a:p>
            <a:pPr lvl="1"/>
            <a:r>
              <a:rPr lang="en-US" sz="2000" b="1" dirty="0"/>
              <a:t>Selection Process</a:t>
            </a:r>
            <a:r>
              <a:rPr lang="en-US" sz="2000" dirty="0"/>
              <a:t>: Open to all or application-based?</a:t>
            </a:r>
          </a:p>
          <a:p>
            <a:pPr lvl="1"/>
            <a:r>
              <a:rPr lang="en-US" sz="2000" b="1" dirty="0"/>
              <a:t>Number of Champions</a:t>
            </a:r>
            <a:r>
              <a:rPr lang="en-US" sz="2000" dirty="0"/>
              <a:t>: How many are needed across the organization?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0C8C1-1430-C38D-1AE7-80B1CA249B93}"/>
              </a:ext>
            </a:extLst>
          </p:cNvPr>
          <p:cNvSpPr txBox="1"/>
          <p:nvPr/>
        </p:nvSpPr>
        <p:spPr>
          <a:xfrm>
            <a:off x="7286765" y="1359474"/>
            <a:ext cx="3747977" cy="3411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solidFill>
                  <a:srgbClr val="0E0E0E"/>
                </a:solidFill>
              </a:rPr>
              <a:t>If you are interested in becoming a Wellbeing Champion, please fill out this short form:</a:t>
            </a:r>
          </a:p>
          <a:p>
            <a:pPr marL="342900" indent="-342900">
              <a:spcBef>
                <a:spcPts val="1600"/>
              </a:spcBef>
              <a:buAutoNum type="arabicPeriod"/>
            </a:pPr>
            <a:r>
              <a:rPr lang="en-US" sz="1400" dirty="0">
                <a:solidFill>
                  <a:srgbClr val="0E0E0E"/>
                </a:solidFill>
              </a:rPr>
              <a:t>Your name:</a:t>
            </a:r>
          </a:p>
          <a:p>
            <a:pPr marL="342900" indent="-342900">
              <a:spcBef>
                <a:spcPts val="1600"/>
              </a:spcBef>
              <a:buAutoNum type="arabicPeriod"/>
            </a:pPr>
            <a:r>
              <a:rPr lang="en-US" sz="1400" dirty="0">
                <a:solidFill>
                  <a:srgbClr val="0E0E0E"/>
                </a:solidFill>
              </a:rPr>
              <a:t>Your current role at [Company]:</a:t>
            </a:r>
          </a:p>
          <a:p>
            <a:pPr marL="342900" indent="-342900">
              <a:spcBef>
                <a:spcPts val="1600"/>
              </a:spcBef>
              <a:buAutoNum type="arabicPeriod"/>
            </a:pPr>
            <a:r>
              <a:rPr lang="en-US" sz="1400" dirty="0">
                <a:solidFill>
                  <a:srgbClr val="0E0E0E"/>
                </a:solidFill>
              </a:rPr>
              <a:t>What areas of Wellbeing are you most passionate about?</a:t>
            </a:r>
          </a:p>
          <a:p>
            <a:pPr marL="342900" indent="-342900">
              <a:spcBef>
                <a:spcPts val="1600"/>
              </a:spcBef>
              <a:buAutoNum type="arabicPeriod"/>
            </a:pPr>
            <a:endParaRPr lang="en-US" sz="1400" dirty="0">
              <a:solidFill>
                <a:srgbClr val="0E0E0E"/>
              </a:solidFill>
            </a:endParaRPr>
          </a:p>
          <a:p>
            <a:pPr marL="342900" indent="-342900">
              <a:spcBef>
                <a:spcPts val="1600"/>
              </a:spcBef>
              <a:buAutoNum type="arabicPeriod"/>
            </a:pPr>
            <a:r>
              <a:rPr lang="en-US" sz="1400" dirty="0">
                <a:solidFill>
                  <a:srgbClr val="0E0E0E"/>
                </a:solidFill>
              </a:rPr>
              <a:t>What skills, experiences, or ideas would you bring to the Champions Network?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62A394-B0F4-10C5-40C4-AA09D4C0BA13}"/>
              </a:ext>
            </a:extLst>
          </p:cNvPr>
          <p:cNvSpPr txBox="1"/>
          <p:nvPr/>
        </p:nvSpPr>
        <p:spPr>
          <a:xfrm>
            <a:off x="7225156" y="985084"/>
            <a:ext cx="3747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dirty="0">
                <a:solidFill>
                  <a:schemeClr val="accent3"/>
                </a:solidFill>
                <a:latin typeface="Franklin Gothic Demi Cond" panose="020B0706030402020204" pitchFamily="34" charset="0"/>
              </a:rPr>
              <a:t>Become a Wellbeing Champion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3F719-7F2F-2917-BFB2-BD9B44B3A5F9}"/>
              </a:ext>
            </a:extLst>
          </p:cNvPr>
          <p:cNvCxnSpPr/>
          <p:nvPr/>
        </p:nvCxnSpPr>
        <p:spPr>
          <a:xfrm>
            <a:off x="7738988" y="2493522"/>
            <a:ext cx="302168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14FE53-DBAB-CA44-E3A7-B8229F29629C}"/>
              </a:ext>
            </a:extLst>
          </p:cNvPr>
          <p:cNvCxnSpPr/>
          <p:nvPr/>
        </p:nvCxnSpPr>
        <p:spPr>
          <a:xfrm>
            <a:off x="7738988" y="2932084"/>
            <a:ext cx="302168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72A81-69A7-B689-C5AB-0CE4A0691BDD}"/>
              </a:ext>
            </a:extLst>
          </p:cNvPr>
          <p:cNvCxnSpPr/>
          <p:nvPr/>
        </p:nvCxnSpPr>
        <p:spPr>
          <a:xfrm>
            <a:off x="7738988" y="3596504"/>
            <a:ext cx="302168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4DFBC7-1E82-992C-43BC-6486DF7F944D}"/>
              </a:ext>
            </a:extLst>
          </p:cNvPr>
          <p:cNvCxnSpPr/>
          <p:nvPr/>
        </p:nvCxnSpPr>
        <p:spPr>
          <a:xfrm>
            <a:off x="7738988" y="3872798"/>
            <a:ext cx="302168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2F8B12B-0347-0B79-6B8E-593F93F4A087}"/>
              </a:ext>
            </a:extLst>
          </p:cNvPr>
          <p:cNvCxnSpPr>
            <a:cxnSpLocks/>
          </p:cNvCxnSpPr>
          <p:nvPr/>
        </p:nvCxnSpPr>
        <p:spPr>
          <a:xfrm>
            <a:off x="9099144" y="3339434"/>
            <a:ext cx="166153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43D30D8-F497-7B47-5312-A90C8FAFC74A}"/>
              </a:ext>
            </a:extLst>
          </p:cNvPr>
          <p:cNvCxnSpPr/>
          <p:nvPr/>
        </p:nvCxnSpPr>
        <p:spPr>
          <a:xfrm>
            <a:off x="7738988" y="4850508"/>
            <a:ext cx="302168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4BBCFEA-BBFB-9261-AE7C-8D10D7E99F80}"/>
              </a:ext>
            </a:extLst>
          </p:cNvPr>
          <p:cNvCxnSpPr>
            <a:cxnSpLocks/>
          </p:cNvCxnSpPr>
          <p:nvPr/>
        </p:nvCxnSpPr>
        <p:spPr>
          <a:xfrm>
            <a:off x="7738988" y="5126802"/>
            <a:ext cx="282714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C9D902D-FAEF-ADBE-77D5-234AD9257C4D}"/>
              </a:ext>
            </a:extLst>
          </p:cNvPr>
          <p:cNvCxnSpPr>
            <a:cxnSpLocks/>
          </p:cNvCxnSpPr>
          <p:nvPr/>
        </p:nvCxnSpPr>
        <p:spPr>
          <a:xfrm>
            <a:off x="7738988" y="4585636"/>
            <a:ext cx="302168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76AD6FA3-BC71-85FE-381B-65449FB5A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8" b="7186"/>
          <a:stretch>
            <a:fillRect/>
          </a:stretch>
        </p:blipFill>
        <p:spPr>
          <a:xfrm>
            <a:off x="483436" y="3186709"/>
            <a:ext cx="4483409" cy="279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38975"/>
      </p:ext>
    </p:extLst>
  </p:cSld>
  <p:clrMapOvr>
    <a:masterClrMapping/>
  </p:clrMapOvr>
  <p:transition spd="slow">
    <p:strip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98EB5-FB8A-0536-1ED3-E6BD9F8C1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8433"/>
            <a:ext cx="10515600" cy="647749"/>
          </a:xfrm>
        </p:spPr>
        <p:txBody>
          <a:bodyPr/>
          <a:lstStyle/>
          <a:p>
            <a:r>
              <a:rPr lang="en-US" dirty="0"/>
              <a:t>Annual Onboarding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65357-A768-AF57-B330-7F6B44CF3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799"/>
            <a:ext cx="10515600" cy="2706625"/>
          </a:xfrm>
        </p:spPr>
        <p:txBody>
          <a:bodyPr/>
          <a:lstStyle/>
          <a:p>
            <a:pPr lvl="1"/>
            <a:r>
              <a:rPr lang="en-US" sz="2000" dirty="0"/>
              <a:t>Team kick-off and introductions</a:t>
            </a:r>
          </a:p>
          <a:p>
            <a:pPr lvl="1"/>
            <a:r>
              <a:rPr lang="en-US" sz="2000" dirty="0"/>
              <a:t>Executive sponsor and leadership support</a:t>
            </a:r>
          </a:p>
          <a:p>
            <a:pPr lvl="1"/>
            <a:r>
              <a:rPr lang="en-US" sz="2000" dirty="0"/>
              <a:t>Program mission and strategy</a:t>
            </a:r>
          </a:p>
          <a:p>
            <a:pPr lvl="1"/>
            <a:r>
              <a:rPr lang="en-US" sz="2000" dirty="0"/>
              <a:t>Goals and priorities for the year</a:t>
            </a:r>
          </a:p>
          <a:p>
            <a:pPr lvl="1"/>
            <a:r>
              <a:rPr lang="en-US" sz="2000" dirty="0"/>
              <a:t>Training and development</a:t>
            </a:r>
          </a:p>
          <a:p>
            <a:pPr lvl="1"/>
            <a:r>
              <a:rPr lang="en-US" sz="2000" dirty="0"/>
              <a:t>Key contacts and ongoing support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F0661D-5046-140B-5A6C-5D830E80C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809" y="1828799"/>
            <a:ext cx="3756991" cy="375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99814"/>
      </p:ext>
    </p:extLst>
  </p:cSld>
  <p:clrMapOvr>
    <a:masterClrMapping/>
  </p:clrMapOvr>
  <p:transition spd="slow">
    <p:strip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2033-910F-1D3E-C5DC-D61536A81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980"/>
            <a:ext cx="10515600" cy="647749"/>
          </a:xfrm>
        </p:spPr>
        <p:txBody>
          <a:bodyPr/>
          <a:lstStyle/>
          <a:p>
            <a:r>
              <a:rPr lang="en-US" dirty="0"/>
              <a:t>Keep it 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85C98-D663-7489-4A26-473C4F1C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2986"/>
            <a:ext cx="4339917" cy="1804416"/>
          </a:xfrm>
        </p:spPr>
        <p:txBody>
          <a:bodyPr/>
          <a:lstStyle/>
          <a:p>
            <a:pPr lvl="1"/>
            <a:r>
              <a:rPr lang="en-US" sz="2000" dirty="0"/>
              <a:t>Meet regularly</a:t>
            </a:r>
          </a:p>
          <a:p>
            <a:pPr lvl="1"/>
            <a:r>
              <a:rPr lang="en-US" sz="2000" dirty="0"/>
              <a:t>Start small and build momentum</a:t>
            </a:r>
          </a:p>
          <a:p>
            <a:pPr lvl="1"/>
            <a:r>
              <a:rPr lang="en-US" sz="2000" dirty="0"/>
              <a:t>Play to people’s strengths</a:t>
            </a:r>
          </a:p>
          <a:p>
            <a:pPr lvl="1"/>
            <a:r>
              <a:rPr lang="en-US" sz="2000" dirty="0"/>
              <a:t>Celebrate and share successes</a:t>
            </a:r>
          </a:p>
          <a:p>
            <a:pPr lvl="1"/>
            <a:r>
              <a:rPr lang="en-US" sz="2000" dirty="0"/>
              <a:t>Gather feedback</a:t>
            </a:r>
          </a:p>
          <a:p>
            <a:pPr lvl="1"/>
            <a:r>
              <a:rPr lang="en-US" sz="2000" dirty="0"/>
              <a:t>Measure and communicate impact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E03A36-3F93-0D69-BEC7-03F8CF864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690" y="889980"/>
            <a:ext cx="5105400" cy="40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99246"/>
      </p:ext>
    </p:extLst>
  </p:cSld>
  <p:clrMapOvr>
    <a:masterClrMapping/>
  </p:clrMapOvr>
  <p:transition spd="slow">
    <p:strip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B9523F27-A0C3-44C6-AB4F-65D0213A76E8}"/>
              </a:ext>
            </a:extLst>
          </p:cNvPr>
          <p:cNvSpPr txBox="1">
            <a:spLocks/>
          </p:cNvSpPr>
          <p:nvPr/>
        </p:nvSpPr>
        <p:spPr>
          <a:xfrm>
            <a:off x="1882586" y="743281"/>
            <a:ext cx="8426824" cy="1075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 More About Wellbeing Champions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57F567-5549-3747-3906-B53F22272388}"/>
              </a:ext>
            </a:extLst>
          </p:cNvPr>
          <p:cNvSpPr txBox="1"/>
          <p:nvPr/>
        </p:nvSpPr>
        <p:spPr>
          <a:xfrm>
            <a:off x="2191695" y="1280915"/>
            <a:ext cx="7808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hlinkClick r:id="rId2"/>
              </a:rPr>
              <a:t>Watch the “How to Build a Wellbeing Champions Community” Video →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F010D5F0-F5AB-DB5F-9F23-8B83B7B2E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473" y="1166614"/>
            <a:ext cx="6369050" cy="509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spresa colors">
      <a:dk1>
        <a:srgbClr val="222222"/>
      </a:dk1>
      <a:lt1>
        <a:sysClr val="window" lastClr="FFFFFF"/>
      </a:lt1>
      <a:dk2>
        <a:srgbClr val="1080D1"/>
      </a:dk2>
      <a:lt2>
        <a:srgbClr val="E8E8E8"/>
      </a:lt2>
      <a:accent1>
        <a:srgbClr val="00A2FF"/>
      </a:accent1>
      <a:accent2>
        <a:srgbClr val="10AD9B"/>
      </a:accent2>
      <a:accent3>
        <a:srgbClr val="BB3E96"/>
      </a:accent3>
      <a:accent4>
        <a:srgbClr val="7030A0"/>
      </a:accent4>
      <a:accent5>
        <a:srgbClr val="FF6D54"/>
      </a:accent5>
      <a:accent6>
        <a:srgbClr val="EDC68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CB2A830C4D254B97A209BEE1508E94" ma:contentTypeVersion="13" ma:contentTypeDescription="Create a new document." ma:contentTypeScope="" ma:versionID="63ad3e4170739602872ddcfd216091fc">
  <xsd:schema xmlns:xsd="http://www.w3.org/2001/XMLSchema" xmlns:xs="http://www.w3.org/2001/XMLSchema" xmlns:p="http://schemas.microsoft.com/office/2006/metadata/properties" xmlns:ns2="47a42996-0f2c-47ff-a856-b5163d198b4d" xmlns:ns3="e8eae73f-600b-4ffc-b91b-e68b77a2ae08" targetNamespace="http://schemas.microsoft.com/office/2006/metadata/properties" ma:root="true" ma:fieldsID="c10b4a4f2f4cddc7bd0b3ef30316a19d" ns2:_="" ns3:_="">
    <xsd:import namespace="47a42996-0f2c-47ff-a856-b5163d198b4d"/>
    <xsd:import namespace="e8eae73f-600b-4ffc-b91b-e68b77a2ae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a42996-0f2c-47ff-a856-b5163d198b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5e3c02c-64e4-4b40-b26a-bc82b9d33b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eae73f-600b-4ffc-b91b-e68b77a2ae0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46f445b-a117-4fc6-b919-99d7e31ede57}" ma:internalName="TaxCatchAll" ma:showField="CatchAllData" ma:web="e8eae73f-600b-4ffc-b91b-e68b77a2ae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7a42996-0f2c-47ff-a856-b5163d198b4d">
      <Terms xmlns="http://schemas.microsoft.com/office/infopath/2007/PartnerControls"/>
    </lcf76f155ced4ddcb4097134ff3c332f>
    <TaxCatchAll xmlns="e8eae73f-600b-4ffc-b91b-e68b77a2ae08" xsi:nil="true"/>
  </documentManagement>
</p:properties>
</file>

<file path=customXml/itemProps1.xml><?xml version="1.0" encoding="utf-8"?>
<ds:datastoreItem xmlns:ds="http://schemas.openxmlformats.org/officeDocument/2006/customXml" ds:itemID="{2669684D-5A80-4D7B-8BC9-CD5343C1FA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04EF23-5025-43DA-9582-004900541C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a42996-0f2c-47ff-a856-b5163d198b4d"/>
    <ds:schemaRef ds:uri="e8eae73f-600b-4ffc-b91b-e68b77a2ae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C53EA1-7402-4956-A78E-0F973FAAC20A}">
  <ds:schemaRefs>
    <ds:schemaRef ds:uri="e8eae73f-600b-4ffc-b91b-e68b77a2ae08"/>
    <ds:schemaRef ds:uri="http://purl.org/dc/terms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47a42996-0f2c-47ff-a856-b5163d198b4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12032</TotalTime>
  <Words>428</Words>
  <Application>Microsoft Macintosh PowerPoint</Application>
  <PresentationFormat>Widescreen</PresentationFormat>
  <Paragraphs>67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Franklin Gothic Demi Cond</vt:lpstr>
      <vt:lpstr>Red Hat Display</vt:lpstr>
      <vt:lpstr>Office Theme</vt:lpstr>
      <vt:lpstr>Building a Wellbeing Champions Community</vt:lpstr>
      <vt:lpstr>The Power of Champions</vt:lpstr>
      <vt:lpstr>The Role of a Wellbeing Champion</vt:lpstr>
      <vt:lpstr>What’s in it For Them?</vt:lpstr>
      <vt:lpstr>Expectations and Commitment</vt:lpstr>
      <vt:lpstr>Recruitment Considerations</vt:lpstr>
      <vt:lpstr>Annual Onboarding</vt:lpstr>
      <vt:lpstr>Keep it Going</vt:lpstr>
      <vt:lpstr>PowerPoint Presentation</vt:lpstr>
    </vt:vector>
  </TitlesOfParts>
  <Company>Espresa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Suzanne Ng</dc:creator>
  <cp:lastModifiedBy>Sarah Claxton</cp:lastModifiedBy>
  <cp:revision>11</cp:revision>
  <dcterms:created xsi:type="dcterms:W3CDTF">2024-08-07T00:27:40Z</dcterms:created>
  <dcterms:modified xsi:type="dcterms:W3CDTF">2026-08-25T18:58:15Z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0x01010018CB2A830C4D254B97A209BEE1508E94</vt:lpwstr>
  </property>
</Properties>
</file>